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2" r:id="rId4"/>
    <p:sldId id="273" r:id="rId5"/>
    <p:sldId id="274" r:id="rId6"/>
    <p:sldId id="256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tnam, David (WSP)" initials="PD(" lastIdx="1" clrIdx="0">
    <p:extLst>
      <p:ext uri="{19B8F6BF-5375-455C-9EA6-DF929625EA0E}">
        <p15:presenceInfo xmlns:p15="http://schemas.microsoft.com/office/powerpoint/2012/main" userId="S-1-5-21-1844237615-562591055-839522115-32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12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27T12:48:57.993" idx="1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0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9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9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7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5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8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6B5AC-3F2B-4A70-97F6-19D6F3E77971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975F-4BD5-481B-A09B-0AEBD37E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ector@wsp.wa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SECTOR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Training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0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98565" y="1952670"/>
            <a:ext cx="5943600" cy="3984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0891" y="1129938"/>
            <a:ext cx="463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the follow up action required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982097" y="1874519"/>
            <a:ext cx="43107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*If you select “No Further Action Required” and choose not to print the warning it will have the same affect as a verbal warning however you have now created a record in SECTOR that will give more information to the next officer who stops this driver*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873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35428" y="2377440"/>
            <a:ext cx="5240383" cy="3657827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6522722" y="2377439"/>
            <a:ext cx="5299164" cy="36578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6206" y="685799"/>
            <a:ext cx="96038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Select the method of validation and the time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select email, your email will appear on the violator copy and allow the subject to send validation of the corrected action directly to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selected “No Further Action Required” these screens will be skipped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Print and give to the violator or choose not to print for a record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7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3258094"/>
            <a:ext cx="4589417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46" y="2717074"/>
            <a:ext cx="5786438" cy="38129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89956" y="906087"/>
            <a:ext cx="5050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Resolving a warning: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the box on the left ribbon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Convert to ticket or Resolve if violation corrected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4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472" y="2190609"/>
            <a:ext cx="6422392" cy="441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6582" y="1005840"/>
            <a:ext cx="443899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Resolution Options for Non-Issuing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Preferred Option: Scan the Violator Copy which will import the warning directly into your workspace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Secondary Option: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Open SECTOR Back office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Search for the Warning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83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788" y="1396539"/>
            <a:ext cx="7329010" cy="502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7346" y="1396539"/>
            <a:ext cx="31564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Once the Warning is located select “Yes” to download into your workspace and click “Next”</a:t>
            </a:r>
          </a:p>
        </p:txBody>
      </p:sp>
    </p:spTree>
    <p:extLst>
      <p:ext uri="{BB962C8B-B14F-4D97-AF65-F5344CB8AC3E}">
        <p14:creationId xmlns:p14="http://schemas.microsoft.com/office/powerpoint/2010/main" val="239598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9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7" y="3354185"/>
            <a:ext cx="78581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3585" y="1652954"/>
            <a:ext cx="7033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warning will import into your workspace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Open the warning to resolve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49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055" y="1883440"/>
            <a:ext cx="6721706" cy="452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9214" y="939338"/>
            <a:ext cx="36659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“Resolve Warning”, “Save” and then do and send/receive</a:t>
            </a:r>
          </a:p>
          <a:p>
            <a:endParaRPr lang="en-US" sz="2400" dirty="0"/>
          </a:p>
          <a:p>
            <a:r>
              <a:rPr lang="en-US" sz="2400" dirty="0" smtClean="0"/>
              <a:t>*Only the issuing officer can convert the warning to a ticket*</a:t>
            </a:r>
          </a:p>
          <a:p>
            <a:endParaRPr lang="en-US" sz="2400" dirty="0"/>
          </a:p>
          <a:p>
            <a:r>
              <a:rPr lang="en-US" sz="2400" dirty="0" smtClean="0"/>
              <a:t>The issuing officer will receive a message indicating the warning was resolved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829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14" y="1097280"/>
            <a:ext cx="95358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FAQ</a:t>
            </a:r>
          </a:p>
          <a:p>
            <a:pPr lvl="0"/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: Why go to the trouble of issuing a SECTOR warning instead of a verbal warning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A:  The more records in SECTOR the more you and your fellow officers will know the next time the driver is contacted.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Q: Will the warning automatically convert to a ticket?</a:t>
            </a:r>
          </a:p>
          <a:p>
            <a:r>
              <a:rPr lang="en-US" dirty="0" smtClean="0"/>
              <a:t>A: No, the issuing officer must convert it to a ticket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Q: The warning was issued for multiple violations but I only want to cite the driver for one violation?</a:t>
            </a:r>
          </a:p>
          <a:p>
            <a:r>
              <a:rPr lang="en-US" dirty="0" smtClean="0"/>
              <a:t>A: Convert the warning to a ticket and remove the violations you don’t want to cite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Q: </a:t>
            </a:r>
            <a:r>
              <a:rPr lang="en-US" dirty="0" smtClean="0">
                <a:solidFill>
                  <a:srgbClr val="FF0000"/>
                </a:solidFill>
              </a:rPr>
              <a:t>I did not issue the warning and the </a:t>
            </a:r>
            <a:r>
              <a:rPr lang="en-US" dirty="0">
                <a:solidFill>
                  <a:srgbClr val="FF0000"/>
                </a:solidFill>
              </a:rPr>
              <a:t>violator no longer has their copy, how do I resolve the warning?</a:t>
            </a:r>
          </a:p>
          <a:p>
            <a:r>
              <a:rPr lang="en-US" dirty="0"/>
              <a:t>A:  See slide </a:t>
            </a:r>
            <a:r>
              <a:rPr lang="en-US" dirty="0" smtClean="0"/>
              <a:t>#8, </a:t>
            </a:r>
            <a:r>
              <a:rPr lang="en-US" dirty="0"/>
              <a:t>Search for the warning </a:t>
            </a:r>
            <a:r>
              <a:rPr lang="en-US" dirty="0" smtClean="0"/>
              <a:t>using their DLN or Name in </a:t>
            </a:r>
            <a:r>
              <a:rPr lang="en-US" dirty="0"/>
              <a:t>back office and download </a:t>
            </a:r>
            <a:r>
              <a:rPr lang="en-US" dirty="0" smtClean="0"/>
              <a:t>it to your workspace. </a:t>
            </a:r>
          </a:p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01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023" y="585873"/>
            <a:ext cx="95053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 Objectives:</a:t>
            </a:r>
          </a:p>
          <a:p>
            <a:pPr marL="342900" indent="-342900">
              <a:buAutoNum type="arabicPeriod"/>
            </a:pPr>
            <a:r>
              <a:rPr lang="en-US" dirty="0" smtClean="0"/>
              <a:t>Increase awareness of SECTOR features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Students will become aware of the automated SECTOR History feature and how to access records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Students will become familiar with the SECTOR Warning and learn:</a:t>
            </a:r>
          </a:p>
          <a:p>
            <a:pPr marL="800100" lvl="1" indent="-342900">
              <a:buAutoNum type="arabicPeriod"/>
            </a:pPr>
            <a:r>
              <a:rPr lang="en-US" dirty="0"/>
              <a:t>How to create a warning</a:t>
            </a:r>
          </a:p>
          <a:p>
            <a:pPr marL="800100" lvl="1" indent="-342900">
              <a:buAutoNum type="arabicPeriod"/>
            </a:pPr>
            <a:r>
              <a:rPr lang="en-US" dirty="0"/>
              <a:t>How to resolve a warning they created</a:t>
            </a:r>
          </a:p>
          <a:p>
            <a:pPr marL="800100" lvl="1" indent="-342900">
              <a:buAutoNum type="arabicPeriod"/>
            </a:pPr>
            <a:r>
              <a:rPr lang="en-US" dirty="0"/>
              <a:t>How to resolve a warning created by another officer</a:t>
            </a:r>
          </a:p>
          <a:p>
            <a:pPr lvl="1"/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/>
              <a:t>Students will become aware of frequently asked questions and how to resolve problems with the </a:t>
            </a:r>
            <a:r>
              <a:rPr lang="en-US" dirty="0" smtClean="0"/>
              <a:t>application.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7023" y="4900527"/>
            <a:ext cx="5709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 by: Tania Johnson, Jamie Ralkey and David Putnam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023" y="5825878"/>
            <a:ext cx="283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to present: 30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5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01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+mn-lt"/>
              </a:rPr>
              <a:t>What is SECTOR HISTORY?</a:t>
            </a:r>
            <a:br>
              <a:rPr lang="en-US" sz="2700" b="1" dirty="0" smtClean="0">
                <a:latin typeface="+mn-lt"/>
              </a:rPr>
            </a:br>
            <a:r>
              <a:rPr lang="en-US" sz="2700" dirty="0" smtClean="0">
                <a:latin typeface="+mn-lt"/>
              </a:rPr>
              <a:t/>
            </a:r>
            <a:br>
              <a:rPr lang="en-US" sz="2700" dirty="0" smtClean="0">
                <a:latin typeface="+mn-lt"/>
              </a:rPr>
            </a:br>
            <a:r>
              <a:rPr lang="en-US" sz="2700" dirty="0" smtClean="0">
                <a:latin typeface="+mn-lt"/>
              </a:rPr>
              <a:t>When a driver’s license is scanned, SECTOR will automatically search the entire SECTOR database for past contacts </a:t>
            </a:r>
            <a:br>
              <a:rPr lang="en-US" sz="2700" dirty="0" smtClean="0">
                <a:latin typeface="+mn-lt"/>
              </a:rPr>
            </a:br>
            <a:r>
              <a:rPr lang="en-US" sz="1600" dirty="0" smtClean="0"/>
              <a:t>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368143" y="2390504"/>
            <a:ext cx="4297680" cy="42175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feature only works in quick capture</a:t>
            </a:r>
          </a:p>
          <a:p>
            <a:r>
              <a:rPr lang="en-US" sz="2000" dirty="0" smtClean="0"/>
              <a:t>If there is a history the driver font color will turn </a:t>
            </a: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 and the “View History” box will appear. </a:t>
            </a:r>
          </a:p>
          <a:p>
            <a:r>
              <a:rPr lang="en-US" sz="2000" dirty="0" smtClean="0"/>
              <a:t>NOTE: If the “Driver” in the left ribbon is still highlighted clicking the View History button will return an error.</a:t>
            </a:r>
            <a:endParaRPr lang="en-US" sz="2000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42663"/>
            <a:ext cx="4666978" cy="3206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481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65" y="1802691"/>
            <a:ext cx="4021455" cy="273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444876" y="1802691"/>
            <a:ext cx="3781425" cy="27146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597435" y="3069771"/>
            <a:ext cx="1012372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05349" y="1195251"/>
            <a:ext cx="520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Clicking the plus button will return the contact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7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or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driver’s license has to be scanned to activate 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get </a:t>
            </a:r>
            <a:r>
              <a:rPr lang="en-US" smtClean="0"/>
              <a:t>an error; </a:t>
            </a:r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sector@wsp.wa.gov</a:t>
            </a:r>
            <a:r>
              <a:rPr lang="en-US" dirty="0" smtClean="0"/>
              <a:t> and include the OLN of the driver you scanned.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SECTOR Warning for all proactive contacts: The more records you create in SECTOR today the more information everyone will have tomorrow.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24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SECTOR WARNING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Training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9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9812" y="280852"/>
            <a:ext cx="52239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What is SECTOR WARNING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Replaces paper warning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Electronic documentation of violations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Completed just like the existing SECTOR ticket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Select “Warning” instead of “ticket”</a:t>
            </a:r>
            <a:endParaRPr lang="en-US" sz="20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83" y="2103120"/>
            <a:ext cx="5634446" cy="43431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79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013165" y="2037579"/>
            <a:ext cx="5943600" cy="3984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2" y="999559"/>
            <a:ext cx="8985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violations page will display a fine amount but this will not appear on the violator copy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86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018372" y="2077051"/>
            <a:ext cx="5943600" cy="3984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5031" y="825949"/>
            <a:ext cx="8968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narrative page is the same as a ticket and will allow you to edit if converted to a ticket at a later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594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707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SECTOR HISTORY</vt:lpstr>
      <vt:lpstr>PowerPoint Presentation</vt:lpstr>
      <vt:lpstr>What is SECTOR HISTORY?  When a driver’s license is scanned, SECTOR will automatically search the entire SECTOR database for past contacts    </vt:lpstr>
      <vt:lpstr>PowerPoint Presentation</vt:lpstr>
      <vt:lpstr>Issues or errors?</vt:lpstr>
      <vt:lpstr>SECTOR WARNING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State Patrol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Putnam, David (WSP)</dc:creator>
  <cp:lastModifiedBy>Putnam, David (WSP)</cp:lastModifiedBy>
  <cp:revision>22</cp:revision>
  <dcterms:created xsi:type="dcterms:W3CDTF">2019-11-27T20:58:29Z</dcterms:created>
  <dcterms:modified xsi:type="dcterms:W3CDTF">2020-06-02T22:00:02Z</dcterms:modified>
</cp:coreProperties>
</file>