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D14E-D0D6-48F2-A9ED-E32D4398F7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56BB9F-1F90-4C18-9CCD-F6D319E853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8C2B01-30B2-4B4A-8533-06CDD8418838}"/>
              </a:ext>
            </a:extLst>
          </p:cNvPr>
          <p:cNvSpPr>
            <a:spLocks noGrp="1"/>
          </p:cNvSpPr>
          <p:nvPr>
            <p:ph type="dt" sz="half" idx="10"/>
          </p:nvPr>
        </p:nvSpPr>
        <p:spPr/>
        <p:txBody>
          <a:bodyPr/>
          <a:lstStyle/>
          <a:p>
            <a:fld id="{681EDEAA-DBAA-4E49-A2FC-0AAF53D1DC81}" type="datetimeFigureOut">
              <a:rPr lang="en-US" smtClean="0"/>
              <a:t>3/18/2021</a:t>
            </a:fld>
            <a:endParaRPr lang="en-US" dirty="0"/>
          </a:p>
        </p:txBody>
      </p:sp>
      <p:sp>
        <p:nvSpPr>
          <p:cNvPr id="5" name="Footer Placeholder 4">
            <a:extLst>
              <a:ext uri="{FF2B5EF4-FFF2-40B4-BE49-F238E27FC236}">
                <a16:creationId xmlns:a16="http://schemas.microsoft.com/office/drawing/2014/main" id="{0E123290-B4FC-4AB6-930C-A2DB5528F3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D1430A-9EBF-44AF-99F2-3EFBF38AA28D}"/>
              </a:ext>
            </a:extLst>
          </p:cNvPr>
          <p:cNvSpPr>
            <a:spLocks noGrp="1"/>
          </p:cNvSpPr>
          <p:nvPr>
            <p:ph type="sldNum" sz="quarter" idx="12"/>
          </p:nvPr>
        </p:nvSpPr>
        <p:spPr/>
        <p:txBody>
          <a:bodyPr/>
          <a:lstStyle/>
          <a:p>
            <a:fld id="{AC6EFE73-7D9E-4F6B-96DB-91C0E7D1D6FA}" type="slidenum">
              <a:rPr lang="en-US" smtClean="0"/>
              <a:t>‹#›</a:t>
            </a:fld>
            <a:endParaRPr lang="en-US" dirty="0"/>
          </a:p>
        </p:txBody>
      </p:sp>
    </p:spTree>
    <p:extLst>
      <p:ext uri="{BB962C8B-B14F-4D97-AF65-F5344CB8AC3E}">
        <p14:creationId xmlns:p14="http://schemas.microsoft.com/office/powerpoint/2010/main" val="3461170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A2A9-400A-452A-ACDB-D4083776A1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F058F9-3A27-46BE-8941-6121A8BBA8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D7A743-AB18-4A62-BBF4-DCDFE61F23C9}"/>
              </a:ext>
            </a:extLst>
          </p:cNvPr>
          <p:cNvSpPr>
            <a:spLocks noGrp="1"/>
          </p:cNvSpPr>
          <p:nvPr>
            <p:ph type="dt" sz="half" idx="10"/>
          </p:nvPr>
        </p:nvSpPr>
        <p:spPr/>
        <p:txBody>
          <a:bodyPr/>
          <a:lstStyle/>
          <a:p>
            <a:fld id="{681EDEAA-DBAA-4E49-A2FC-0AAF53D1DC81}" type="datetimeFigureOut">
              <a:rPr lang="en-US" smtClean="0"/>
              <a:t>3/18/2021</a:t>
            </a:fld>
            <a:endParaRPr lang="en-US" dirty="0"/>
          </a:p>
        </p:txBody>
      </p:sp>
      <p:sp>
        <p:nvSpPr>
          <p:cNvPr id="5" name="Footer Placeholder 4">
            <a:extLst>
              <a:ext uri="{FF2B5EF4-FFF2-40B4-BE49-F238E27FC236}">
                <a16:creationId xmlns:a16="http://schemas.microsoft.com/office/drawing/2014/main" id="{491C3643-DD6A-46B6-B14F-23EA1F9085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B773D4-CCE9-4F80-850C-3A50CE5D32E6}"/>
              </a:ext>
            </a:extLst>
          </p:cNvPr>
          <p:cNvSpPr>
            <a:spLocks noGrp="1"/>
          </p:cNvSpPr>
          <p:nvPr>
            <p:ph type="sldNum" sz="quarter" idx="12"/>
          </p:nvPr>
        </p:nvSpPr>
        <p:spPr/>
        <p:txBody>
          <a:bodyPr/>
          <a:lstStyle/>
          <a:p>
            <a:fld id="{AC6EFE73-7D9E-4F6B-96DB-91C0E7D1D6FA}" type="slidenum">
              <a:rPr lang="en-US" smtClean="0"/>
              <a:t>‹#›</a:t>
            </a:fld>
            <a:endParaRPr lang="en-US" dirty="0"/>
          </a:p>
        </p:txBody>
      </p:sp>
    </p:spTree>
    <p:extLst>
      <p:ext uri="{BB962C8B-B14F-4D97-AF65-F5344CB8AC3E}">
        <p14:creationId xmlns:p14="http://schemas.microsoft.com/office/powerpoint/2010/main" val="2381013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51CCE1-416A-4D95-A036-3F497AFB6C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E12661-6EF2-41D0-9554-58B51DBAEE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B37263-3516-482B-8D13-6C65A5EDC487}"/>
              </a:ext>
            </a:extLst>
          </p:cNvPr>
          <p:cNvSpPr>
            <a:spLocks noGrp="1"/>
          </p:cNvSpPr>
          <p:nvPr>
            <p:ph type="dt" sz="half" idx="10"/>
          </p:nvPr>
        </p:nvSpPr>
        <p:spPr/>
        <p:txBody>
          <a:bodyPr/>
          <a:lstStyle/>
          <a:p>
            <a:fld id="{681EDEAA-DBAA-4E49-A2FC-0AAF53D1DC81}" type="datetimeFigureOut">
              <a:rPr lang="en-US" smtClean="0"/>
              <a:t>3/18/2021</a:t>
            </a:fld>
            <a:endParaRPr lang="en-US" dirty="0"/>
          </a:p>
        </p:txBody>
      </p:sp>
      <p:sp>
        <p:nvSpPr>
          <p:cNvPr id="5" name="Footer Placeholder 4">
            <a:extLst>
              <a:ext uri="{FF2B5EF4-FFF2-40B4-BE49-F238E27FC236}">
                <a16:creationId xmlns:a16="http://schemas.microsoft.com/office/drawing/2014/main" id="{E7C45AB3-92A9-4AB4-B541-59A8443891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C66A4A1-A346-4308-BA45-1A4ED424C2AD}"/>
              </a:ext>
            </a:extLst>
          </p:cNvPr>
          <p:cNvSpPr>
            <a:spLocks noGrp="1"/>
          </p:cNvSpPr>
          <p:nvPr>
            <p:ph type="sldNum" sz="quarter" idx="12"/>
          </p:nvPr>
        </p:nvSpPr>
        <p:spPr/>
        <p:txBody>
          <a:bodyPr/>
          <a:lstStyle/>
          <a:p>
            <a:fld id="{AC6EFE73-7D9E-4F6B-96DB-91C0E7D1D6FA}" type="slidenum">
              <a:rPr lang="en-US" smtClean="0"/>
              <a:t>‹#›</a:t>
            </a:fld>
            <a:endParaRPr lang="en-US" dirty="0"/>
          </a:p>
        </p:txBody>
      </p:sp>
    </p:spTree>
    <p:extLst>
      <p:ext uri="{BB962C8B-B14F-4D97-AF65-F5344CB8AC3E}">
        <p14:creationId xmlns:p14="http://schemas.microsoft.com/office/powerpoint/2010/main" val="150543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DD416-566B-4033-9DF8-C493CA3B67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9AA93D-6B14-48D2-AD26-06688A8416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75631F-45EE-40F8-9C27-733461969BF4}"/>
              </a:ext>
            </a:extLst>
          </p:cNvPr>
          <p:cNvSpPr>
            <a:spLocks noGrp="1"/>
          </p:cNvSpPr>
          <p:nvPr>
            <p:ph type="dt" sz="half" idx="10"/>
          </p:nvPr>
        </p:nvSpPr>
        <p:spPr/>
        <p:txBody>
          <a:bodyPr/>
          <a:lstStyle/>
          <a:p>
            <a:fld id="{681EDEAA-DBAA-4E49-A2FC-0AAF53D1DC81}" type="datetimeFigureOut">
              <a:rPr lang="en-US" smtClean="0"/>
              <a:t>3/18/2021</a:t>
            </a:fld>
            <a:endParaRPr lang="en-US" dirty="0"/>
          </a:p>
        </p:txBody>
      </p:sp>
      <p:sp>
        <p:nvSpPr>
          <p:cNvPr id="5" name="Footer Placeholder 4">
            <a:extLst>
              <a:ext uri="{FF2B5EF4-FFF2-40B4-BE49-F238E27FC236}">
                <a16:creationId xmlns:a16="http://schemas.microsoft.com/office/drawing/2014/main" id="{874B96EC-4B8D-49EC-8D94-CF1008AB3E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A648F60-8CE9-4AC1-B4F4-D16AA11938B6}"/>
              </a:ext>
            </a:extLst>
          </p:cNvPr>
          <p:cNvSpPr>
            <a:spLocks noGrp="1"/>
          </p:cNvSpPr>
          <p:nvPr>
            <p:ph type="sldNum" sz="quarter" idx="12"/>
          </p:nvPr>
        </p:nvSpPr>
        <p:spPr/>
        <p:txBody>
          <a:bodyPr/>
          <a:lstStyle/>
          <a:p>
            <a:fld id="{AC6EFE73-7D9E-4F6B-96DB-91C0E7D1D6FA}" type="slidenum">
              <a:rPr lang="en-US" smtClean="0"/>
              <a:t>‹#›</a:t>
            </a:fld>
            <a:endParaRPr lang="en-US" dirty="0"/>
          </a:p>
        </p:txBody>
      </p:sp>
    </p:spTree>
    <p:extLst>
      <p:ext uri="{BB962C8B-B14F-4D97-AF65-F5344CB8AC3E}">
        <p14:creationId xmlns:p14="http://schemas.microsoft.com/office/powerpoint/2010/main" val="3402578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DFDD2-9291-4805-B45B-1F5E965AE8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C1DA09-DC62-449B-AB72-E1A3AF1D4B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7E44E4-8474-4B14-8E95-32903BE57352}"/>
              </a:ext>
            </a:extLst>
          </p:cNvPr>
          <p:cNvSpPr>
            <a:spLocks noGrp="1"/>
          </p:cNvSpPr>
          <p:nvPr>
            <p:ph type="dt" sz="half" idx="10"/>
          </p:nvPr>
        </p:nvSpPr>
        <p:spPr/>
        <p:txBody>
          <a:bodyPr/>
          <a:lstStyle/>
          <a:p>
            <a:fld id="{681EDEAA-DBAA-4E49-A2FC-0AAF53D1DC81}" type="datetimeFigureOut">
              <a:rPr lang="en-US" smtClean="0"/>
              <a:t>3/18/2021</a:t>
            </a:fld>
            <a:endParaRPr lang="en-US" dirty="0"/>
          </a:p>
        </p:txBody>
      </p:sp>
      <p:sp>
        <p:nvSpPr>
          <p:cNvPr id="5" name="Footer Placeholder 4">
            <a:extLst>
              <a:ext uri="{FF2B5EF4-FFF2-40B4-BE49-F238E27FC236}">
                <a16:creationId xmlns:a16="http://schemas.microsoft.com/office/drawing/2014/main" id="{DF294797-F235-4C80-B6BA-564DBEAFC3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5DC666-A783-4CF8-B1B1-C94F1C49EA09}"/>
              </a:ext>
            </a:extLst>
          </p:cNvPr>
          <p:cNvSpPr>
            <a:spLocks noGrp="1"/>
          </p:cNvSpPr>
          <p:nvPr>
            <p:ph type="sldNum" sz="quarter" idx="12"/>
          </p:nvPr>
        </p:nvSpPr>
        <p:spPr/>
        <p:txBody>
          <a:bodyPr/>
          <a:lstStyle/>
          <a:p>
            <a:fld id="{AC6EFE73-7D9E-4F6B-96DB-91C0E7D1D6FA}" type="slidenum">
              <a:rPr lang="en-US" smtClean="0"/>
              <a:t>‹#›</a:t>
            </a:fld>
            <a:endParaRPr lang="en-US" dirty="0"/>
          </a:p>
        </p:txBody>
      </p:sp>
    </p:spTree>
    <p:extLst>
      <p:ext uri="{BB962C8B-B14F-4D97-AF65-F5344CB8AC3E}">
        <p14:creationId xmlns:p14="http://schemas.microsoft.com/office/powerpoint/2010/main" val="366709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E9779-7F38-46CF-A6B5-A40190B0A0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7F44F8-FA66-486F-BC33-177D8A8E2D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6ADBEB-8E4A-4E3F-80F4-74B0F079B3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8F31CE-F3D0-4159-97F7-770BBBB1047F}"/>
              </a:ext>
            </a:extLst>
          </p:cNvPr>
          <p:cNvSpPr>
            <a:spLocks noGrp="1"/>
          </p:cNvSpPr>
          <p:nvPr>
            <p:ph type="dt" sz="half" idx="10"/>
          </p:nvPr>
        </p:nvSpPr>
        <p:spPr/>
        <p:txBody>
          <a:bodyPr/>
          <a:lstStyle/>
          <a:p>
            <a:fld id="{681EDEAA-DBAA-4E49-A2FC-0AAF53D1DC81}" type="datetimeFigureOut">
              <a:rPr lang="en-US" smtClean="0"/>
              <a:t>3/18/2021</a:t>
            </a:fld>
            <a:endParaRPr lang="en-US" dirty="0"/>
          </a:p>
        </p:txBody>
      </p:sp>
      <p:sp>
        <p:nvSpPr>
          <p:cNvPr id="6" name="Footer Placeholder 5">
            <a:extLst>
              <a:ext uri="{FF2B5EF4-FFF2-40B4-BE49-F238E27FC236}">
                <a16:creationId xmlns:a16="http://schemas.microsoft.com/office/drawing/2014/main" id="{7C36D675-BE0B-4F15-AADF-3B39817CCD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F6E909-0BBE-4E75-923A-3EDC318A3DB1}"/>
              </a:ext>
            </a:extLst>
          </p:cNvPr>
          <p:cNvSpPr>
            <a:spLocks noGrp="1"/>
          </p:cNvSpPr>
          <p:nvPr>
            <p:ph type="sldNum" sz="quarter" idx="12"/>
          </p:nvPr>
        </p:nvSpPr>
        <p:spPr/>
        <p:txBody>
          <a:bodyPr/>
          <a:lstStyle/>
          <a:p>
            <a:fld id="{AC6EFE73-7D9E-4F6B-96DB-91C0E7D1D6FA}" type="slidenum">
              <a:rPr lang="en-US" smtClean="0"/>
              <a:t>‹#›</a:t>
            </a:fld>
            <a:endParaRPr lang="en-US" dirty="0"/>
          </a:p>
        </p:txBody>
      </p:sp>
    </p:spTree>
    <p:extLst>
      <p:ext uri="{BB962C8B-B14F-4D97-AF65-F5344CB8AC3E}">
        <p14:creationId xmlns:p14="http://schemas.microsoft.com/office/powerpoint/2010/main" val="288142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E77EE-20F7-48B5-B918-CCC7632C6A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8EAA0F-2387-42BA-965E-DA31821207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09499D-BCA3-4776-9E0C-DC31779343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A96835-A78C-4E1F-8BFE-85CE6DB013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92F334-E07D-4CD8-808F-0CF96265F6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DB7BD9-C7F3-46BB-8CE1-5EC45012CA3F}"/>
              </a:ext>
            </a:extLst>
          </p:cNvPr>
          <p:cNvSpPr>
            <a:spLocks noGrp="1"/>
          </p:cNvSpPr>
          <p:nvPr>
            <p:ph type="dt" sz="half" idx="10"/>
          </p:nvPr>
        </p:nvSpPr>
        <p:spPr/>
        <p:txBody>
          <a:bodyPr/>
          <a:lstStyle/>
          <a:p>
            <a:fld id="{681EDEAA-DBAA-4E49-A2FC-0AAF53D1DC81}" type="datetimeFigureOut">
              <a:rPr lang="en-US" smtClean="0"/>
              <a:t>3/18/2021</a:t>
            </a:fld>
            <a:endParaRPr lang="en-US" dirty="0"/>
          </a:p>
        </p:txBody>
      </p:sp>
      <p:sp>
        <p:nvSpPr>
          <p:cNvPr id="8" name="Footer Placeholder 7">
            <a:extLst>
              <a:ext uri="{FF2B5EF4-FFF2-40B4-BE49-F238E27FC236}">
                <a16:creationId xmlns:a16="http://schemas.microsoft.com/office/drawing/2014/main" id="{492305DB-B0A4-47CF-8F0E-F2CF32C028A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B6973A2-9972-45F7-8132-9C0641379E00}"/>
              </a:ext>
            </a:extLst>
          </p:cNvPr>
          <p:cNvSpPr>
            <a:spLocks noGrp="1"/>
          </p:cNvSpPr>
          <p:nvPr>
            <p:ph type="sldNum" sz="quarter" idx="12"/>
          </p:nvPr>
        </p:nvSpPr>
        <p:spPr/>
        <p:txBody>
          <a:bodyPr/>
          <a:lstStyle/>
          <a:p>
            <a:fld id="{AC6EFE73-7D9E-4F6B-96DB-91C0E7D1D6FA}" type="slidenum">
              <a:rPr lang="en-US" smtClean="0"/>
              <a:t>‹#›</a:t>
            </a:fld>
            <a:endParaRPr lang="en-US" dirty="0"/>
          </a:p>
        </p:txBody>
      </p:sp>
    </p:spTree>
    <p:extLst>
      <p:ext uri="{BB962C8B-B14F-4D97-AF65-F5344CB8AC3E}">
        <p14:creationId xmlns:p14="http://schemas.microsoft.com/office/powerpoint/2010/main" val="61852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04CBA-F5E5-41B7-8FB6-5DA09BFE23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003DAF-965A-4245-A384-7B24880AC49F}"/>
              </a:ext>
            </a:extLst>
          </p:cNvPr>
          <p:cNvSpPr>
            <a:spLocks noGrp="1"/>
          </p:cNvSpPr>
          <p:nvPr>
            <p:ph type="dt" sz="half" idx="10"/>
          </p:nvPr>
        </p:nvSpPr>
        <p:spPr/>
        <p:txBody>
          <a:bodyPr/>
          <a:lstStyle/>
          <a:p>
            <a:fld id="{681EDEAA-DBAA-4E49-A2FC-0AAF53D1DC81}" type="datetimeFigureOut">
              <a:rPr lang="en-US" smtClean="0"/>
              <a:t>3/18/2021</a:t>
            </a:fld>
            <a:endParaRPr lang="en-US" dirty="0"/>
          </a:p>
        </p:txBody>
      </p:sp>
      <p:sp>
        <p:nvSpPr>
          <p:cNvPr id="4" name="Footer Placeholder 3">
            <a:extLst>
              <a:ext uri="{FF2B5EF4-FFF2-40B4-BE49-F238E27FC236}">
                <a16:creationId xmlns:a16="http://schemas.microsoft.com/office/drawing/2014/main" id="{190E8367-A835-4C58-B4F0-B18D5091D8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75BF9AE-8E62-4043-B259-D9EB5D41501B}"/>
              </a:ext>
            </a:extLst>
          </p:cNvPr>
          <p:cNvSpPr>
            <a:spLocks noGrp="1"/>
          </p:cNvSpPr>
          <p:nvPr>
            <p:ph type="sldNum" sz="quarter" idx="12"/>
          </p:nvPr>
        </p:nvSpPr>
        <p:spPr/>
        <p:txBody>
          <a:bodyPr/>
          <a:lstStyle/>
          <a:p>
            <a:fld id="{AC6EFE73-7D9E-4F6B-96DB-91C0E7D1D6FA}" type="slidenum">
              <a:rPr lang="en-US" smtClean="0"/>
              <a:t>‹#›</a:t>
            </a:fld>
            <a:endParaRPr lang="en-US" dirty="0"/>
          </a:p>
        </p:txBody>
      </p:sp>
    </p:spTree>
    <p:extLst>
      <p:ext uri="{BB962C8B-B14F-4D97-AF65-F5344CB8AC3E}">
        <p14:creationId xmlns:p14="http://schemas.microsoft.com/office/powerpoint/2010/main" val="502291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DDA63F-FAF4-4B02-9FEF-40D75B62DDF5}"/>
              </a:ext>
            </a:extLst>
          </p:cNvPr>
          <p:cNvSpPr>
            <a:spLocks noGrp="1"/>
          </p:cNvSpPr>
          <p:nvPr>
            <p:ph type="dt" sz="half" idx="10"/>
          </p:nvPr>
        </p:nvSpPr>
        <p:spPr/>
        <p:txBody>
          <a:bodyPr/>
          <a:lstStyle/>
          <a:p>
            <a:fld id="{681EDEAA-DBAA-4E49-A2FC-0AAF53D1DC81}" type="datetimeFigureOut">
              <a:rPr lang="en-US" smtClean="0"/>
              <a:t>3/18/2021</a:t>
            </a:fld>
            <a:endParaRPr lang="en-US" dirty="0"/>
          </a:p>
        </p:txBody>
      </p:sp>
      <p:sp>
        <p:nvSpPr>
          <p:cNvPr id="3" name="Footer Placeholder 2">
            <a:extLst>
              <a:ext uri="{FF2B5EF4-FFF2-40B4-BE49-F238E27FC236}">
                <a16:creationId xmlns:a16="http://schemas.microsoft.com/office/drawing/2014/main" id="{5366C7B3-FDEB-4C49-B0B5-BB9048C97CD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A329C3-4C25-4FE1-B31C-A2B74187ABBA}"/>
              </a:ext>
            </a:extLst>
          </p:cNvPr>
          <p:cNvSpPr>
            <a:spLocks noGrp="1"/>
          </p:cNvSpPr>
          <p:nvPr>
            <p:ph type="sldNum" sz="quarter" idx="12"/>
          </p:nvPr>
        </p:nvSpPr>
        <p:spPr/>
        <p:txBody>
          <a:bodyPr/>
          <a:lstStyle/>
          <a:p>
            <a:fld id="{AC6EFE73-7D9E-4F6B-96DB-91C0E7D1D6FA}" type="slidenum">
              <a:rPr lang="en-US" smtClean="0"/>
              <a:t>‹#›</a:t>
            </a:fld>
            <a:endParaRPr lang="en-US" dirty="0"/>
          </a:p>
        </p:txBody>
      </p:sp>
    </p:spTree>
    <p:extLst>
      <p:ext uri="{BB962C8B-B14F-4D97-AF65-F5344CB8AC3E}">
        <p14:creationId xmlns:p14="http://schemas.microsoft.com/office/powerpoint/2010/main" val="3902292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B955F-7801-47DB-8726-ECCA7E34B0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ADBAC4-CF2B-4A10-B70F-BF1F969817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23B574-BD48-4A58-A360-6D2140C7D8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0CA74-FEB9-43B3-94E1-6C2315D9A854}"/>
              </a:ext>
            </a:extLst>
          </p:cNvPr>
          <p:cNvSpPr>
            <a:spLocks noGrp="1"/>
          </p:cNvSpPr>
          <p:nvPr>
            <p:ph type="dt" sz="half" idx="10"/>
          </p:nvPr>
        </p:nvSpPr>
        <p:spPr/>
        <p:txBody>
          <a:bodyPr/>
          <a:lstStyle/>
          <a:p>
            <a:fld id="{681EDEAA-DBAA-4E49-A2FC-0AAF53D1DC81}" type="datetimeFigureOut">
              <a:rPr lang="en-US" smtClean="0"/>
              <a:t>3/18/2021</a:t>
            </a:fld>
            <a:endParaRPr lang="en-US" dirty="0"/>
          </a:p>
        </p:txBody>
      </p:sp>
      <p:sp>
        <p:nvSpPr>
          <p:cNvPr id="6" name="Footer Placeholder 5">
            <a:extLst>
              <a:ext uri="{FF2B5EF4-FFF2-40B4-BE49-F238E27FC236}">
                <a16:creationId xmlns:a16="http://schemas.microsoft.com/office/drawing/2014/main" id="{A0FED23F-93BF-4DD1-B600-65B5A6BBCF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17D63E5-E800-4876-9488-35BC2D78ED74}"/>
              </a:ext>
            </a:extLst>
          </p:cNvPr>
          <p:cNvSpPr>
            <a:spLocks noGrp="1"/>
          </p:cNvSpPr>
          <p:nvPr>
            <p:ph type="sldNum" sz="quarter" idx="12"/>
          </p:nvPr>
        </p:nvSpPr>
        <p:spPr/>
        <p:txBody>
          <a:bodyPr/>
          <a:lstStyle/>
          <a:p>
            <a:fld id="{AC6EFE73-7D9E-4F6B-96DB-91C0E7D1D6FA}" type="slidenum">
              <a:rPr lang="en-US" smtClean="0"/>
              <a:t>‹#›</a:t>
            </a:fld>
            <a:endParaRPr lang="en-US" dirty="0"/>
          </a:p>
        </p:txBody>
      </p:sp>
    </p:spTree>
    <p:extLst>
      <p:ext uri="{BB962C8B-B14F-4D97-AF65-F5344CB8AC3E}">
        <p14:creationId xmlns:p14="http://schemas.microsoft.com/office/powerpoint/2010/main" val="293886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DEF79-791C-4602-A855-70C3A432C2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72F2BA-8CDF-4AD0-B7D2-0436055CD3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6F03916-90DB-4B87-8ED6-4ACE7396C6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19117F-B1C5-4DC3-A318-B1D10B39A7E8}"/>
              </a:ext>
            </a:extLst>
          </p:cNvPr>
          <p:cNvSpPr>
            <a:spLocks noGrp="1"/>
          </p:cNvSpPr>
          <p:nvPr>
            <p:ph type="dt" sz="half" idx="10"/>
          </p:nvPr>
        </p:nvSpPr>
        <p:spPr/>
        <p:txBody>
          <a:bodyPr/>
          <a:lstStyle/>
          <a:p>
            <a:fld id="{681EDEAA-DBAA-4E49-A2FC-0AAF53D1DC81}" type="datetimeFigureOut">
              <a:rPr lang="en-US" smtClean="0"/>
              <a:t>3/18/2021</a:t>
            </a:fld>
            <a:endParaRPr lang="en-US" dirty="0"/>
          </a:p>
        </p:txBody>
      </p:sp>
      <p:sp>
        <p:nvSpPr>
          <p:cNvPr id="6" name="Footer Placeholder 5">
            <a:extLst>
              <a:ext uri="{FF2B5EF4-FFF2-40B4-BE49-F238E27FC236}">
                <a16:creationId xmlns:a16="http://schemas.microsoft.com/office/drawing/2014/main" id="{2B0E4D66-57DC-4993-BB99-C50E020846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1C004F6-07A0-44B9-89EE-436B671FF058}"/>
              </a:ext>
            </a:extLst>
          </p:cNvPr>
          <p:cNvSpPr>
            <a:spLocks noGrp="1"/>
          </p:cNvSpPr>
          <p:nvPr>
            <p:ph type="sldNum" sz="quarter" idx="12"/>
          </p:nvPr>
        </p:nvSpPr>
        <p:spPr/>
        <p:txBody>
          <a:bodyPr/>
          <a:lstStyle/>
          <a:p>
            <a:fld id="{AC6EFE73-7D9E-4F6B-96DB-91C0E7D1D6FA}" type="slidenum">
              <a:rPr lang="en-US" smtClean="0"/>
              <a:t>‹#›</a:t>
            </a:fld>
            <a:endParaRPr lang="en-US" dirty="0"/>
          </a:p>
        </p:txBody>
      </p:sp>
    </p:spTree>
    <p:extLst>
      <p:ext uri="{BB962C8B-B14F-4D97-AF65-F5344CB8AC3E}">
        <p14:creationId xmlns:p14="http://schemas.microsoft.com/office/powerpoint/2010/main" val="1932364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C9C674-580E-4126-91F2-45712A41F1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6F11C9-3344-475F-9B80-AD44D90AC1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F88A3-6E29-4B73-826E-CFB6C973E9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EDEAA-DBAA-4E49-A2FC-0AAF53D1DC81}" type="datetimeFigureOut">
              <a:rPr lang="en-US" smtClean="0"/>
              <a:t>3/18/2021</a:t>
            </a:fld>
            <a:endParaRPr lang="en-US" dirty="0"/>
          </a:p>
        </p:txBody>
      </p:sp>
      <p:sp>
        <p:nvSpPr>
          <p:cNvPr id="5" name="Footer Placeholder 4">
            <a:extLst>
              <a:ext uri="{FF2B5EF4-FFF2-40B4-BE49-F238E27FC236}">
                <a16:creationId xmlns:a16="http://schemas.microsoft.com/office/drawing/2014/main" id="{1C695430-C707-4D3E-8A67-08BCEDFDCD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0243B1E-0611-4EDA-888E-95F5B84B11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6EFE73-7D9E-4F6B-96DB-91C0E7D1D6FA}" type="slidenum">
              <a:rPr lang="en-US" smtClean="0"/>
              <a:t>‹#›</a:t>
            </a:fld>
            <a:endParaRPr lang="en-US" dirty="0"/>
          </a:p>
        </p:txBody>
      </p:sp>
    </p:spTree>
    <p:extLst>
      <p:ext uri="{BB962C8B-B14F-4D97-AF65-F5344CB8AC3E}">
        <p14:creationId xmlns:p14="http://schemas.microsoft.com/office/powerpoint/2010/main" val="146051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jkiblinger@black" TargetMode="External"/><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hyperlink" Target="https://www.bing.com/images/search?view=detailV2&amp;ccid=5hRrn9XO&amp;id=3051B8DACD43D36B223059DCE589352ACF7CE469&amp;thid=OIP.5hRrn9XO8hfV89UdmgOl8wAAAA&amp;mediaurl=http%3a%2f%2fwww.nopactalent.com%2fupload%2fimages%2fspeakers%2f563%2f267x267_henry_dale.jpg&amp;exph=267&amp;expw=267&amp;q=dr+dale+henry&amp;simid=608005332207210067&amp;selectedIndex=0"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F87C0B-B928-4C38-ACEA-5462E939B517}"/>
              </a:ext>
            </a:extLst>
          </p:cNvPr>
          <p:cNvSpPr>
            <a:spLocks noGrp="1"/>
          </p:cNvSpPr>
          <p:nvPr>
            <p:ph type="title"/>
          </p:nvPr>
        </p:nvSpPr>
        <p:spPr>
          <a:xfrm>
            <a:off x="2801924" y="75501"/>
            <a:ext cx="8551876" cy="1761688"/>
          </a:xfrm>
        </p:spPr>
        <p:txBody>
          <a:bodyPr>
            <a:normAutofit fontScale="90000"/>
          </a:bodyPr>
          <a:lstStyle/>
          <a:p>
            <a:pPr algn="ctr"/>
            <a:br>
              <a:rPr lang="en-US" sz="2700" kern="1400" cap="all" dirty="0">
                <a:solidFill>
                  <a:schemeClr val="accent1">
                    <a:lumMod val="75000"/>
                  </a:schemeClr>
                </a:solidFill>
                <a:effectLst/>
                <a:latin typeface="Century Gothic" panose="020B0502020202020204" pitchFamily="34" charset="0"/>
                <a:ea typeface="SimSun" panose="02010600030101010101" pitchFamily="2" charset="-122"/>
                <a:cs typeface="Times New Roman" panose="02020603050405020304" pitchFamily="18" charset="0"/>
              </a:rPr>
            </a:br>
            <a:br>
              <a:rPr lang="en-US" sz="2700" kern="1400" cap="all" dirty="0">
                <a:solidFill>
                  <a:schemeClr val="accent1">
                    <a:lumMod val="75000"/>
                  </a:schemeClr>
                </a:solidFill>
                <a:effectLst/>
                <a:latin typeface="Century Gothic" panose="020B0502020202020204" pitchFamily="34" charset="0"/>
                <a:ea typeface="SimSun" panose="02010600030101010101" pitchFamily="2" charset="-122"/>
                <a:cs typeface="Times New Roman" panose="02020603050405020304" pitchFamily="18" charset="0"/>
              </a:rPr>
            </a:br>
            <a:br>
              <a:rPr lang="en-US" sz="2700" kern="1400" cap="all" dirty="0">
                <a:solidFill>
                  <a:schemeClr val="accent1">
                    <a:lumMod val="75000"/>
                  </a:schemeClr>
                </a:solidFill>
                <a:effectLst/>
                <a:latin typeface="Century Gothic" panose="020B0502020202020204" pitchFamily="34" charset="0"/>
                <a:ea typeface="SimSun" panose="02010600030101010101" pitchFamily="2" charset="-122"/>
                <a:cs typeface="Times New Roman" panose="02020603050405020304" pitchFamily="18" charset="0"/>
              </a:rPr>
            </a:br>
            <a:r>
              <a:rPr lang="en-US" sz="2700" kern="1400" cap="all" dirty="0">
                <a:solidFill>
                  <a:schemeClr val="accent1">
                    <a:lumMod val="75000"/>
                  </a:schemeClr>
                </a:solidFill>
                <a:effectLst/>
                <a:latin typeface="Century Gothic" panose="020B0502020202020204" pitchFamily="34" charset="0"/>
                <a:ea typeface="SimSun" panose="02010600030101010101" pitchFamily="2" charset="-122"/>
                <a:cs typeface="Times New Roman" panose="02020603050405020304" pitchFamily="18" charset="0"/>
              </a:rPr>
              <a:t>OCtober 7</a:t>
            </a:r>
            <a:r>
              <a:rPr lang="en-US" sz="2700" kern="1400" cap="all" baseline="30000" dirty="0">
                <a:solidFill>
                  <a:schemeClr val="accent1">
                    <a:lumMod val="75000"/>
                  </a:schemeClr>
                </a:solidFill>
                <a:effectLst/>
                <a:latin typeface="Century Gothic" panose="020B0502020202020204" pitchFamily="34" charset="0"/>
                <a:ea typeface="SimSun" panose="02010600030101010101" pitchFamily="2" charset="-122"/>
                <a:cs typeface="Times New Roman" panose="02020603050405020304" pitchFamily="18" charset="0"/>
              </a:rPr>
              <a:t>th</a:t>
            </a:r>
            <a:r>
              <a:rPr lang="en-US" sz="2700" kern="1400" cap="all" dirty="0">
                <a:solidFill>
                  <a:schemeClr val="accent1">
                    <a:lumMod val="75000"/>
                  </a:schemeClr>
                </a:solidFill>
                <a:effectLst/>
                <a:latin typeface="Century Gothic" panose="020B0502020202020204" pitchFamily="34" charset="0"/>
                <a:ea typeface="SimSun" panose="02010600030101010101" pitchFamily="2" charset="-122"/>
                <a:cs typeface="Times New Roman" panose="02020603050405020304" pitchFamily="18" charset="0"/>
              </a:rPr>
              <a:t>,2021</a:t>
            </a:r>
            <a:br>
              <a:rPr lang="en-US" sz="2700" kern="1400" cap="all" dirty="0">
                <a:solidFill>
                  <a:schemeClr val="accent1">
                    <a:lumMod val="75000"/>
                  </a:schemeClr>
                </a:solidFill>
                <a:effectLst/>
                <a:latin typeface="Century Gothic" panose="020B0502020202020204" pitchFamily="34" charset="0"/>
                <a:ea typeface="SimSun" panose="02010600030101010101" pitchFamily="2" charset="-122"/>
                <a:cs typeface="Times New Roman" panose="02020603050405020304" pitchFamily="18" charset="0"/>
              </a:rPr>
            </a:br>
            <a:br>
              <a:rPr lang="en-US" sz="2700" kern="1400" cap="all" dirty="0">
                <a:solidFill>
                  <a:schemeClr val="accent1">
                    <a:lumMod val="75000"/>
                  </a:schemeClr>
                </a:solidFill>
                <a:effectLst/>
                <a:latin typeface="Century Gothic" panose="020B0502020202020204" pitchFamily="34" charset="0"/>
                <a:ea typeface="SimSun" panose="02010600030101010101" pitchFamily="2" charset="-122"/>
                <a:cs typeface="Times New Roman" panose="02020603050405020304" pitchFamily="18" charset="0"/>
              </a:rPr>
            </a:br>
            <a:r>
              <a:rPr lang="en-US" sz="2700" dirty="0">
                <a:solidFill>
                  <a:schemeClr val="accent1">
                    <a:lumMod val="75000"/>
                  </a:schemeClr>
                </a:solidFill>
                <a:effectLst/>
                <a:latin typeface="Century Gothic" panose="020B0502020202020204" pitchFamily="34" charset="0"/>
                <a:ea typeface="Calibri" panose="020F0502020204030204" pitchFamily="34" charset="0"/>
              </a:rPr>
              <a:t>New Life Church, 15711 152</a:t>
            </a:r>
            <a:r>
              <a:rPr lang="en-US" sz="2700" baseline="30000" dirty="0">
                <a:solidFill>
                  <a:schemeClr val="accent1">
                    <a:lumMod val="75000"/>
                  </a:schemeClr>
                </a:solidFill>
                <a:effectLst/>
                <a:latin typeface="Century Gothic" panose="020B0502020202020204" pitchFamily="34" charset="0"/>
                <a:ea typeface="Calibri" panose="020F0502020204030204" pitchFamily="34" charset="0"/>
              </a:rPr>
              <a:t>nd</a:t>
            </a:r>
            <a:r>
              <a:rPr lang="en-US" sz="2700" dirty="0">
                <a:solidFill>
                  <a:schemeClr val="accent1">
                    <a:lumMod val="75000"/>
                  </a:schemeClr>
                </a:solidFill>
                <a:effectLst/>
                <a:latin typeface="Century Gothic" panose="020B0502020202020204" pitchFamily="34" charset="0"/>
                <a:ea typeface="Calibri" panose="020F0502020204030204" pitchFamily="34" charset="0"/>
              </a:rPr>
              <a:t> Avenue SE, Renton</a:t>
            </a:r>
            <a:br>
              <a:rPr lang="en-US" sz="2700" dirty="0">
                <a:solidFill>
                  <a:schemeClr val="accent1">
                    <a:lumMod val="75000"/>
                  </a:schemeClr>
                </a:solidFill>
                <a:effectLst/>
                <a:latin typeface="Century Gothic" panose="020B0502020202020204" pitchFamily="34" charset="0"/>
                <a:ea typeface="Calibri" panose="020F0502020204030204" pitchFamily="34" charset="0"/>
              </a:rPr>
            </a:br>
            <a:br>
              <a:rPr lang="en-US" sz="2700" dirty="0">
                <a:solidFill>
                  <a:schemeClr val="accent1">
                    <a:lumMod val="75000"/>
                  </a:schemeClr>
                </a:solidFill>
                <a:effectLst/>
                <a:latin typeface="Century Gothic" panose="020B0502020202020204" pitchFamily="34" charset="0"/>
                <a:ea typeface="Calibri" panose="020F0502020204030204" pitchFamily="34" charset="0"/>
              </a:rPr>
            </a:br>
            <a:r>
              <a:rPr lang="en-US" sz="1800" b="1" dirty="0">
                <a:solidFill>
                  <a:schemeClr val="accent1">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Cost: Free for CSPA member cities/$50 for non-CSPA</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2700" kern="1400" cap="all" dirty="0">
                <a:solidFill>
                  <a:srgbClr val="B31166"/>
                </a:solidFill>
                <a:effectLst/>
                <a:latin typeface="Century Gothic" panose="020B0502020202020204" pitchFamily="34" charset="0"/>
                <a:ea typeface="SimSun" panose="02010600030101010101" pitchFamily="2" charset="-122"/>
                <a:cs typeface="Times New Roman" panose="02020603050405020304" pitchFamily="18" charset="0"/>
              </a:rPr>
            </a:br>
            <a:br>
              <a:rPr lang="en-US" sz="2700" kern="1400" cap="all" dirty="0">
                <a:solidFill>
                  <a:srgbClr val="B31166"/>
                </a:solidFill>
                <a:effectLst/>
                <a:latin typeface="Century Gothic" panose="020B0502020202020204" pitchFamily="34" charset="0"/>
                <a:ea typeface="SimSun" panose="02010600030101010101" pitchFamily="2" charset="-122"/>
                <a:cs typeface="Times New Roman" panose="02020603050405020304" pitchFamily="18" charset="0"/>
              </a:rPr>
            </a:br>
            <a:endParaRPr lang="en-US" sz="2700" dirty="0"/>
          </a:p>
        </p:txBody>
      </p:sp>
      <p:sp>
        <p:nvSpPr>
          <p:cNvPr id="5" name="Content Placeholder 4">
            <a:extLst>
              <a:ext uri="{FF2B5EF4-FFF2-40B4-BE49-F238E27FC236}">
                <a16:creationId xmlns:a16="http://schemas.microsoft.com/office/drawing/2014/main" id="{B5CB95D4-9C4A-4ADE-9BC3-0D0DFA342BB5}"/>
              </a:ext>
            </a:extLst>
          </p:cNvPr>
          <p:cNvSpPr>
            <a:spLocks noGrp="1"/>
          </p:cNvSpPr>
          <p:nvPr>
            <p:ph sz="half" idx="1"/>
          </p:nvPr>
        </p:nvSpPr>
        <p:spPr>
          <a:xfrm>
            <a:off x="838200" y="2046288"/>
            <a:ext cx="5181600" cy="4270621"/>
          </a:xfrm>
        </p:spPr>
        <p:txBody>
          <a:bodyPr>
            <a:normAutofit fontScale="55000" lnSpcReduction="20000"/>
          </a:bodyPr>
          <a:lstStyle/>
          <a:p>
            <a:pPr marL="0" indent="0">
              <a:spcBef>
                <a:spcPts val="1400"/>
              </a:spcBef>
              <a:spcAft>
                <a:spcPts val="600"/>
              </a:spcAft>
              <a:buNone/>
            </a:pPr>
            <a:endParaRPr lang="en-US" sz="2600" b="1" u="sng" kern="1400" cap="all" dirty="0">
              <a:solidFill>
                <a:srgbClr val="3B3059"/>
              </a:solidFill>
              <a:effectLst/>
              <a:latin typeface="Century Gothic" panose="020B0502020202020204" pitchFamily="34" charset="0"/>
              <a:ea typeface="SimSun" panose="02010600030101010101" pitchFamily="2" charset="-122"/>
              <a:cs typeface="Times New Roman" panose="02020603050405020304" pitchFamily="18" charset="0"/>
            </a:endParaRPr>
          </a:p>
          <a:p>
            <a:pPr marL="0" indent="0">
              <a:spcBef>
                <a:spcPts val="1400"/>
              </a:spcBef>
              <a:spcAft>
                <a:spcPts val="600"/>
              </a:spcAft>
              <a:buNone/>
            </a:pPr>
            <a:r>
              <a:rPr lang="en-US" sz="2600" b="1" u="sng" kern="1400" cap="all" dirty="0">
                <a:solidFill>
                  <a:srgbClr val="3B3059"/>
                </a:solidFill>
                <a:effectLst/>
                <a:latin typeface="Century Gothic" panose="020B0502020202020204" pitchFamily="34" charset="0"/>
                <a:ea typeface="SimSun" panose="02010600030101010101" pitchFamily="2" charset="-122"/>
                <a:cs typeface="Times New Roman" panose="02020603050405020304" pitchFamily="18" charset="0"/>
              </a:rPr>
              <a:t>DR. dale henry</a:t>
            </a:r>
          </a:p>
          <a:p>
            <a:pPr marL="0" marR="0" indent="0">
              <a:spcBef>
                <a:spcPts val="1400"/>
              </a:spcBef>
              <a:spcAft>
                <a:spcPts val="600"/>
              </a:spcAft>
              <a:buNone/>
            </a:pPr>
            <a:r>
              <a:rPr lang="en-US" sz="1800" b="1" kern="0" dirty="0">
                <a:solidFill>
                  <a:srgbClr val="3B3059"/>
                </a:solidFill>
                <a:effectLst/>
                <a:latin typeface="Century Gothic" panose="020B0502020202020204" pitchFamily="34" charset="0"/>
              </a:rPr>
              <a:t>The Power of Leadership</a:t>
            </a:r>
          </a:p>
          <a:p>
            <a:pPr marL="0" marR="0">
              <a:lnSpc>
                <a:spcPct val="107000"/>
              </a:lnSpc>
              <a:spcBef>
                <a:spcPts val="0"/>
              </a:spcBef>
              <a:spcAft>
                <a:spcPts val="800"/>
              </a:spcAft>
            </a:pPr>
            <a:r>
              <a:rPr lang="en-US" sz="1800" b="1"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Session 1: </a:t>
            </a:r>
            <a:r>
              <a:rPr lang="en-US" sz="18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0800 - 1200</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Session 2:</a:t>
            </a:r>
            <a:r>
              <a:rPr lang="en-US" sz="18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1300 - 1700</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indent="0">
              <a:lnSpc>
                <a:spcPct val="130000"/>
              </a:lnSpc>
              <a:spcBef>
                <a:spcPts val="0"/>
              </a:spcBef>
              <a:spcAft>
                <a:spcPts val="800"/>
              </a:spcAft>
              <a:buNone/>
            </a:pPr>
            <a:r>
              <a:rPr lang="en-US" sz="1800" dirty="0">
                <a:solidFill>
                  <a:srgbClr val="3B3059"/>
                </a:solidFill>
                <a:effectLst/>
                <a:latin typeface="Century Gothic" panose="020B0502020202020204" pitchFamily="34" charset="0"/>
                <a:ea typeface="SimSun" panose="02010600030101010101" pitchFamily="2" charset="-122"/>
                <a:cs typeface="Times New Roman" panose="02020603050405020304" pitchFamily="18" charset="0"/>
              </a:rPr>
              <a:t>Dr. Henry’s leadership program is sure to instill in you a new appreciation of past values and how they apply today, a renewed passion for service and leadership, and a sometimes-forgotten principle that things of value are not ordinary. Dr. Dale Henry grew up in the foothills of the Smoky Mountains, an area that is bountiful in two things—hospitality and story-telling.  Dr. Dale has been a teacher, principal, Dean of the oldest college in Tennessee, a businessman, author, and a speaker and trainer.  Dale has been in customer service over half his life.  His story-telling ability propelled him as a teacher.  This, combined with his customer service and unique ability to captivate audiences, has sky-rocketed Dale in his speaking career.  </a:t>
            </a:r>
          </a:p>
          <a:p>
            <a:pPr marL="0" indent="0">
              <a:buNone/>
            </a:pPr>
            <a:endParaRPr lang="en-US" dirty="0"/>
          </a:p>
        </p:txBody>
      </p:sp>
      <p:sp>
        <p:nvSpPr>
          <p:cNvPr id="6" name="Content Placeholder 5">
            <a:extLst>
              <a:ext uri="{FF2B5EF4-FFF2-40B4-BE49-F238E27FC236}">
                <a16:creationId xmlns:a16="http://schemas.microsoft.com/office/drawing/2014/main" id="{1991D0EA-F776-4C65-8A34-C3307856064A}"/>
              </a:ext>
            </a:extLst>
          </p:cNvPr>
          <p:cNvSpPr>
            <a:spLocks noGrp="1"/>
          </p:cNvSpPr>
          <p:nvPr>
            <p:ph sz="half" idx="2"/>
          </p:nvPr>
        </p:nvSpPr>
        <p:spPr>
          <a:xfrm>
            <a:off x="7051628" y="2046287"/>
            <a:ext cx="4302172" cy="4270622"/>
          </a:xfrm>
        </p:spPr>
        <p:txBody>
          <a:bodyPr>
            <a:normAutofit fontScale="55000" lnSpcReduction="20000"/>
          </a:bodyPr>
          <a:lstStyle/>
          <a:p>
            <a:pPr marL="0" indent="0">
              <a:buNone/>
            </a:pPr>
            <a:endParaRPr lang="en-US" sz="2600" b="1" u="sng" kern="1400" cap="all" dirty="0">
              <a:solidFill>
                <a:srgbClr val="3B3059"/>
              </a:solidFill>
              <a:effectLst/>
              <a:latin typeface="Century Gothic" panose="020B0502020202020204" pitchFamily="34" charset="0"/>
              <a:ea typeface="SimSun" panose="02010600030101010101" pitchFamily="2" charset="-122"/>
              <a:cs typeface="Times New Roman" panose="02020603050405020304" pitchFamily="18" charset="0"/>
            </a:endParaRPr>
          </a:p>
          <a:p>
            <a:pPr marL="0" indent="0">
              <a:buNone/>
            </a:pPr>
            <a:r>
              <a:rPr lang="en-US" sz="2600" b="1" u="sng" kern="1400" cap="all" dirty="0">
                <a:solidFill>
                  <a:srgbClr val="3B3059"/>
                </a:solidFill>
                <a:effectLst/>
                <a:latin typeface="Century Gothic" panose="020B0502020202020204" pitchFamily="34" charset="0"/>
                <a:ea typeface="SimSun" panose="02010600030101010101" pitchFamily="2" charset="-122"/>
                <a:cs typeface="Times New Roman" panose="02020603050405020304" pitchFamily="18" charset="0"/>
              </a:rPr>
              <a:t>BROTHERS IN HEALING</a:t>
            </a:r>
          </a:p>
          <a:p>
            <a:pPr marL="0" indent="0">
              <a:buNone/>
            </a:pP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a:lnSpc>
                <a:spcPct val="107000"/>
              </a:lnSpc>
              <a:spcBef>
                <a:spcPts val="0"/>
              </a:spcBef>
              <a:spcAft>
                <a:spcPts val="800"/>
              </a:spcAft>
            </a:pPr>
            <a:r>
              <a:rPr lang="en-US" sz="1800" b="1"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Session 1: </a:t>
            </a:r>
            <a:r>
              <a:rPr lang="en-US" sz="18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1100-1300</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Session 2:</a:t>
            </a:r>
            <a:r>
              <a:rPr lang="en-US" sz="18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1300-1500</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nSpc>
                <a:spcPct val="130000"/>
              </a:lnSpc>
              <a:spcBef>
                <a:spcPts val="0"/>
              </a:spcBef>
              <a:spcAft>
                <a:spcPts val="800"/>
              </a:spcAft>
              <a:buNone/>
            </a:pPr>
            <a:endParaRPr lang="en-US" sz="1900" dirty="0">
              <a:solidFill>
                <a:srgbClr val="3B3059"/>
              </a:solidFill>
              <a:latin typeface="Century Gothic" panose="020B0502020202020204" pitchFamily="34" charset="0"/>
              <a:ea typeface="SimSun" panose="02010600030101010101" pitchFamily="2" charset="-122"/>
              <a:cs typeface="Times New Roman" panose="02020603050405020304" pitchFamily="18" charset="0"/>
            </a:endParaRPr>
          </a:p>
          <a:p>
            <a:pPr marL="0" indent="0">
              <a:lnSpc>
                <a:spcPct val="130000"/>
              </a:lnSpc>
              <a:spcBef>
                <a:spcPts val="0"/>
              </a:spcBef>
              <a:spcAft>
                <a:spcPts val="800"/>
              </a:spcAft>
              <a:buNone/>
            </a:pPr>
            <a:r>
              <a:rPr lang="en-US" sz="1900" dirty="0">
                <a:solidFill>
                  <a:srgbClr val="3B3059"/>
                </a:solidFill>
                <a:latin typeface="Century Gothic" panose="020B0502020202020204" pitchFamily="34" charset="0"/>
                <a:ea typeface="SimSun" panose="02010600030101010101" pitchFamily="2" charset="-122"/>
                <a:cs typeface="Times New Roman" panose="02020603050405020304" pitchFamily="18" charset="0"/>
              </a:rPr>
              <a:t>Brothers In Healing is focused on reducing the growing trend of First Responder suicide. They are committed to breaking the mental health stigma by sharing their personal experiences and letting others know that they are not alone.</a:t>
            </a:r>
          </a:p>
          <a:p>
            <a:pPr marL="0" indent="0">
              <a:lnSpc>
                <a:spcPct val="130000"/>
              </a:lnSpc>
              <a:spcBef>
                <a:spcPts val="0"/>
              </a:spcBef>
              <a:spcAft>
                <a:spcPts val="800"/>
              </a:spcAft>
              <a:buNone/>
            </a:pPr>
            <a:endParaRPr lang="en-US" sz="1900" dirty="0">
              <a:solidFill>
                <a:srgbClr val="3B3059"/>
              </a:solidFill>
              <a:latin typeface="Century Gothic" panose="020B0502020202020204" pitchFamily="34" charset="0"/>
              <a:ea typeface="SimSun" panose="02010600030101010101" pitchFamily="2" charset="-122"/>
              <a:cs typeface="Times New Roman" panose="02020603050405020304" pitchFamily="18" charset="0"/>
            </a:endParaRPr>
          </a:p>
          <a:p>
            <a:pPr marL="0" indent="0">
              <a:lnSpc>
                <a:spcPct val="130000"/>
              </a:lnSpc>
              <a:spcBef>
                <a:spcPts val="0"/>
              </a:spcBef>
              <a:spcAft>
                <a:spcPts val="800"/>
              </a:spcAft>
              <a:buNone/>
            </a:pPr>
            <a:endParaRPr lang="en-US" sz="1900" dirty="0">
              <a:solidFill>
                <a:srgbClr val="3B3059"/>
              </a:solidFill>
              <a:latin typeface="Century Gothic" panose="020B0502020202020204" pitchFamily="34" charset="0"/>
              <a:ea typeface="SimSun" panose="02010600030101010101" pitchFamily="2" charset="-122"/>
              <a:cs typeface="Times New Roman" panose="02020603050405020304" pitchFamily="18" charset="0"/>
            </a:endParaRPr>
          </a:p>
          <a:p>
            <a:pPr marL="0" indent="0">
              <a:lnSpc>
                <a:spcPct val="130000"/>
              </a:lnSpc>
              <a:spcBef>
                <a:spcPts val="0"/>
              </a:spcBef>
              <a:spcAft>
                <a:spcPts val="800"/>
              </a:spcAft>
              <a:buNone/>
            </a:pPr>
            <a:endParaRPr lang="en-US" sz="1900" dirty="0">
              <a:solidFill>
                <a:srgbClr val="3B3059"/>
              </a:solidFill>
              <a:latin typeface="Century Gothic" panose="020B0502020202020204" pitchFamily="34" charset="0"/>
              <a:ea typeface="SimSun" panose="02010600030101010101" pitchFamily="2" charset="-122"/>
              <a:cs typeface="Times New Roman" panose="02020603050405020304" pitchFamily="18" charset="0"/>
            </a:endParaRPr>
          </a:p>
          <a:p>
            <a:pPr marL="0" indent="0">
              <a:lnSpc>
                <a:spcPct val="130000"/>
              </a:lnSpc>
              <a:spcBef>
                <a:spcPts val="0"/>
              </a:spcBef>
              <a:spcAft>
                <a:spcPts val="800"/>
              </a:spcAft>
              <a:buNone/>
            </a:pPr>
            <a:r>
              <a:rPr lang="en-US" sz="1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Please send name, agency, e-mail and phone number to Chief Kiblinger, </a:t>
            </a:r>
            <a:r>
              <a:rPr lang="en-US" sz="1800" b="1" i="1" u="sng" dirty="0">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jkiblinger@black</a:t>
            </a:r>
            <a:r>
              <a:rPr lang="en-US" sz="1800" b="1" i="1" u="sng" dirty="0">
                <a:effectLst/>
                <a:latin typeface="Times New Roman" panose="02020603050405020304" pitchFamily="18" charset="0"/>
                <a:ea typeface="Calibri" panose="020F0502020204030204" pitchFamily="34" charset="0"/>
                <a:cs typeface="Arial" panose="020B0604020202020204" pitchFamily="34" charset="0"/>
              </a:rPr>
              <a:t>diamondwa.gov</a:t>
            </a:r>
            <a:r>
              <a:rPr lang="en-US" sz="1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Payment can be made to the City of Lake Forest Park, Attention: Chief Harden - CSPA - 17425 Ballinger Way NE, WA 98155. Register by September 15</a:t>
            </a:r>
            <a:r>
              <a:rPr lang="en-US" sz="1800" b="1" i="1" baseline="30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a:t>
            </a:r>
            <a:r>
              <a:rPr lang="en-US" sz="18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30000"/>
              </a:lnSpc>
              <a:spcBef>
                <a:spcPts val="0"/>
              </a:spcBef>
              <a:spcAft>
                <a:spcPts val="800"/>
              </a:spcAft>
              <a:buNone/>
            </a:pPr>
            <a:endParaRPr lang="en-US" sz="1900" dirty="0">
              <a:solidFill>
                <a:srgbClr val="3B3059"/>
              </a:solidFill>
              <a:latin typeface="Century Gothic" panose="020B0502020202020204" pitchFamily="34" charset="0"/>
              <a:ea typeface="SimSun" panose="02010600030101010101" pitchFamily="2" charset="-122"/>
              <a:cs typeface="Times New Roman" panose="02020603050405020304" pitchFamily="18" charset="0"/>
            </a:endParaRPr>
          </a:p>
        </p:txBody>
      </p:sp>
      <p:pic>
        <p:nvPicPr>
          <p:cNvPr id="7" name="Picture 6">
            <a:extLst>
              <a:ext uri="{FF2B5EF4-FFF2-40B4-BE49-F238E27FC236}">
                <a16:creationId xmlns:a16="http://schemas.microsoft.com/office/drawing/2014/main" id="{F8DFF443-10D2-46CD-BC8A-C938562AD9A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8080" y="247678"/>
            <a:ext cx="1705062" cy="1681163"/>
          </a:xfrm>
          <a:prstGeom prst="rect">
            <a:avLst/>
          </a:prstGeom>
          <a:noFill/>
          <a:ln>
            <a:noFill/>
          </a:ln>
        </p:spPr>
      </p:pic>
      <p:pic>
        <p:nvPicPr>
          <p:cNvPr id="8" name="Picture 7">
            <a:extLst>
              <a:ext uri="{FF2B5EF4-FFF2-40B4-BE49-F238E27FC236}">
                <a16:creationId xmlns:a16="http://schemas.microsoft.com/office/drawing/2014/main" id="{A203D540-4A83-49CA-ADBA-46ECF2C49A6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646226" y="2525949"/>
            <a:ext cx="1543785" cy="599432"/>
          </a:xfrm>
          <a:prstGeom prst="rect">
            <a:avLst/>
          </a:prstGeom>
          <a:noFill/>
          <a:ln>
            <a:noFill/>
          </a:ln>
        </p:spPr>
      </p:pic>
      <p:pic>
        <p:nvPicPr>
          <p:cNvPr id="9" name="Picture 8" descr="Image result for dr dale henry">
            <a:hlinkClick r:id="rId5"/>
            <a:extLst>
              <a:ext uri="{FF2B5EF4-FFF2-40B4-BE49-F238E27FC236}">
                <a16:creationId xmlns:a16="http://schemas.microsoft.com/office/drawing/2014/main" id="{F5249328-F0A9-40FD-A684-341166E715F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3336721" y="2384571"/>
            <a:ext cx="1031828" cy="1031847"/>
          </a:xfrm>
          <a:prstGeom prst="rect">
            <a:avLst/>
          </a:prstGeom>
          <a:noFill/>
          <a:ln>
            <a:noFill/>
          </a:ln>
        </p:spPr>
      </p:pic>
    </p:spTree>
    <p:extLst>
      <p:ext uri="{BB962C8B-B14F-4D97-AF65-F5344CB8AC3E}">
        <p14:creationId xmlns:p14="http://schemas.microsoft.com/office/powerpoint/2010/main" val="3840819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300</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Times New Roman</vt:lpstr>
      <vt:lpstr>Office Theme</vt:lpstr>
      <vt:lpstr>   OCtober 7th,2021  New Life Church, 15711 152nd Avenue SE, Renton  Cost: Free for CSPA member cities/$50 for non-CSPA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7th,2021  New Life Church, 15711 152nd Avenue SE, Renton</dc:title>
  <dc:creator>Jamey Kiblinger</dc:creator>
  <cp:lastModifiedBy>Jamey Kiblinger</cp:lastModifiedBy>
  <cp:revision>7</cp:revision>
  <dcterms:created xsi:type="dcterms:W3CDTF">2021-03-18T16:55:31Z</dcterms:created>
  <dcterms:modified xsi:type="dcterms:W3CDTF">2021-03-18T17:43:58Z</dcterms:modified>
</cp:coreProperties>
</file>