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70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7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1F836A-C724-437D-B9BE-64859E27FF09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D8CD755-DCDA-495A-ADB8-1A1EC7663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D36F9-5B6A-46E8-8B6D-521FFB2EA656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2149B-75D1-4AEB-A3D8-7A7FD935B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5104F-AB91-40BC-A9BD-434AAD6350B2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23E89-514A-4AC7-A91D-519038395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35D32-8A15-4042-88FE-6984872AC9C7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1661-3552-43BC-993F-DD916C124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5BAD1D-D211-483F-8C47-7FBE217A1BDB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9A5E49-B466-4353-95CC-95CD33C3D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0C7A33-DEF3-4E6A-A890-18A34F25AEC7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BE2485-FC42-4FE7-AAC5-49C3BC62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53362D-17C5-4172-9A58-33C78D20BA9C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0BB579-8F33-4933-9EC0-6DFB389D8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78EE81-2154-4DDD-9279-6CA18EF0F259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C6ED4E-2E3A-4480-AF24-CFFD05879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5E6-5642-41BF-9ABD-26CB601E5BA4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E1BD2-910F-419B-ADE4-85B2096C4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632CC8-3E58-4EF9-99EE-486B0D518489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0C1B75-D777-40E7-90D8-D52144F8D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11C9E54-F9B5-4FD9-8370-50E6CADA13C4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7B96846-0B43-4687-BE73-510F9E20F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3975FDF-0E98-4FF9-8367-E6A7B92EB18F}" type="datetimeFigureOut">
              <a:rPr lang="en-US"/>
              <a:pPr>
                <a:defRPr/>
              </a:pPr>
              <a:t>9/7/2012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3D9E47E-9F62-4609-990B-842272043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Public Records Act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en-US" smtClean="0"/>
              <a:t>RSO Records: Confidential, maybe, but are they exempt from disclosure?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(5) Information revealing the identity of child victims of sexual assault who are under age eighteen…</a:t>
            </a:r>
          </a:p>
          <a:p>
            <a:r>
              <a:rPr lang="en-US" smtClean="0"/>
              <a:t>(8) Information submitted to the statewide unified sex offender notification and registration program…by a person for the purpose of receiving notification regarding a registered sex offender.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PRA Exemptions cont.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Agency may exempt a record by citing to a statute outside the PRA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Attorney / Client communications and work product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Medical records RCW 70.02.050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Must be health care record, not a forensic evaluation like a psycho-sexual evaluation.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Patient and his immediate family (or close friend) may obtain records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Patient’s healthcare provider may obtain records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May disclose to law enforcement, penal or custodial institutions where the person is confined.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Other Exemptions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Records of a person confined in Jail (RCW 70.48.100)</a:t>
            </a:r>
          </a:p>
          <a:p>
            <a:r>
              <a:rPr lang="en-US" smtClean="0"/>
              <a:t>Records of a person confined in prison</a:t>
            </a:r>
          </a:p>
          <a:p>
            <a:r>
              <a:rPr lang="en-US" smtClean="0"/>
              <a:t>Triple I (RCW 10.97)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Other Exemptions cont.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Adult sex offenders SSOSA evaluations are subject to disclosure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Victim’s name and identifying information in a SSOSA are exempt and may be redacted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Victim’s impact statements for sentencing are exempt as essential to effective law enforcement and can be withheld entirely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Non-victim third parties identity might be exempt depending on circumstances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400" i="1" dirty="0" smtClean="0"/>
              <a:t>				</a:t>
            </a:r>
            <a:r>
              <a:rPr lang="en-US" sz="1400" b="1" i="1" dirty="0" smtClean="0"/>
              <a:t>Koenig v. Thurston County</a:t>
            </a:r>
            <a:r>
              <a:rPr lang="en-US" sz="1400" i="1" dirty="0" smtClean="0"/>
              <a:t>, 155 Wn. App. 398  (2010)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SSOSA evaluations are subject to disclosure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Is RCW 4.24. 550 “another statute” that governs requests for documents instead of the PDA?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Courts have not answered that question for adults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Probably not for adult sex offenders.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It may be for juvenile sex offenders.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RCW 4.24.550(9) provides “nothing in this section implies” that information about registered sex offenders “is confidential except as may be otherwise provided by law.”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Courts have noted that some documents in a sex offender file are publicly available from other sources. Information disclosed is not subject to any specific confidentiality protection.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500" b="1" i="1" dirty="0" smtClean="0"/>
              <a:t>In Re Restraint of Meyer, </a:t>
            </a:r>
            <a:r>
              <a:rPr lang="en-US" sz="1500" dirty="0" smtClean="0"/>
              <a:t>142, Wn.2d 608 (2001) </a:t>
            </a:r>
            <a:endParaRPr lang="en-US" sz="1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Community Notification Act and the PRA (RCW 4.24.550)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Rationale for proactive release of information:</a:t>
            </a:r>
          </a:p>
          <a:p>
            <a:pPr lvl="1"/>
            <a:r>
              <a:rPr lang="en-US" smtClean="0"/>
              <a:t>Conviction records may be disseminated without restriction.</a:t>
            </a:r>
          </a:p>
          <a:p>
            <a:pPr lvl="1"/>
            <a:r>
              <a:rPr lang="en-US" smtClean="0"/>
              <a:t>The public has a legitimate interest in information about potentially dangerous individuals. </a:t>
            </a:r>
          </a:p>
          <a:p>
            <a:pPr lvl="1"/>
            <a:r>
              <a:rPr lang="en-US" smtClean="0"/>
              <a:t>Sex offenders have a “reduced expectation of privacy” because of the public’s interest in public safety and the effective operation of government.</a:t>
            </a:r>
          </a:p>
          <a:p>
            <a:pPr lvl="1"/>
            <a:endParaRPr lang="en-US" smtClean="0"/>
          </a:p>
          <a:p>
            <a:pPr lvl="1">
              <a:buFont typeface="Verdana" pitchFamily="34" charset="0"/>
              <a:buNone/>
            </a:pPr>
            <a:r>
              <a:rPr lang="en-US" smtClean="0"/>
              <a:t>	PRO-ACTIVE RELEASE IS BASED ON ASSESSMENT of RISK TO PUBLIC SAFETY </a:t>
            </a:r>
          </a:p>
          <a:p>
            <a:pPr lvl="1">
              <a:buFont typeface="Verdana" pitchFamily="34" charset="0"/>
              <a:buNone/>
            </a:pPr>
            <a:r>
              <a:rPr lang="en-US" sz="1400" b="1" i="1" smtClean="0"/>
              <a:t>					In re restraint of Meyer, </a:t>
            </a:r>
            <a:r>
              <a:rPr lang="en-US" sz="1400" i="1" smtClean="0"/>
              <a:t>142 Wn.2d 608 (2001)</a:t>
            </a:r>
            <a:endParaRPr lang="en-US" i="1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RCW 4.24.550 allows Proactive release of information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Probably not (</a:t>
            </a:r>
            <a:r>
              <a:rPr lang="en-US" b="1" i="1" smtClean="0"/>
              <a:t>for adults</a:t>
            </a:r>
            <a:r>
              <a:rPr lang="en-US" smtClean="0"/>
              <a:t>) but courts have not addressed that specific question</a:t>
            </a:r>
          </a:p>
          <a:p>
            <a:r>
              <a:rPr lang="en-US" smtClean="0"/>
              <a:t>Current Residential address may be exception for safety of sex offender as essential to effective law enforcement</a:t>
            </a:r>
          </a:p>
          <a:p>
            <a:r>
              <a:rPr lang="en-US" smtClean="0"/>
              <a:t>Individual documents withheld or redacted from a registered sex offender packet need specific exemptions for each document under the PDA in adult cases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 smtClean="0"/>
              <a:t>DO LIMITS ON PRO-ACTIVE RELEASE UNDER RCW 4.24.550 ALSO LIMIT RELEASE UNDER THE PDA? 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OVERALL TEST IS WHETHER DISCLOSURE IS RELEVANT AND NECESSARY TO PROTECT THE PUBLIC. Information must be accurate.</a:t>
            </a:r>
          </a:p>
          <a:p>
            <a:r>
              <a:rPr lang="en-US" smtClean="0"/>
              <a:t>RELEASE RATIONALLY RELATED TO:</a:t>
            </a:r>
          </a:p>
          <a:p>
            <a:pPr lvl="1"/>
            <a:r>
              <a:rPr lang="en-US" smtClean="0"/>
              <a:t>LEVEL OF RISK</a:t>
            </a:r>
          </a:p>
          <a:p>
            <a:pPr lvl="1"/>
            <a:r>
              <a:rPr lang="en-US" smtClean="0"/>
              <a:t>LOCATIONS WHERE OFFENDER RESIDES, EXPECTS TO RESIDE, OR IS REGULARLY FOUND; AND </a:t>
            </a:r>
          </a:p>
          <a:p>
            <a:pPr lvl="1"/>
            <a:r>
              <a:rPr lang="en-US" smtClean="0"/>
              <a:t>NEEDS OF AFFECTED COMMUNITY MEMBERS FOR INFORMATION TO ENHANCE THEIR SAFETY</a:t>
            </a:r>
          </a:p>
          <a:p>
            <a:pPr lvl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RCW 4.24.550 PROACTIVE RELEASE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LEVEL 1: AGENCY SHALL SHARE INFORMATION WITH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 OTHER APPROPRIATE LAW ENFORCEMENT AGENCIES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SCHOOL OFFENDER IS ATTENDING OR PLANNING TO ATTEND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UPON REQUEST, RELEVANT, NECESSARY, AND ACCURATE INFORMATION TO ANY 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/>
              <a:t>VICTIM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/>
              <a:t>WITNESS TO THE OFFENSE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/>
              <a:t>ANY INDIVIDUAL COMMUNITY MEMBER WHO LIVES NEAR THE RESIDENCE WHERE THE OFFENDER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/>
              <a:t>RESIDES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/>
              <a:t>EXPECTS TO RESIDE, OR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/>
              <a:t>IS REGULARLY FOUND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LEVEL 1:</a:t>
            </a:r>
            <a:br>
              <a:rPr lang="en-US" dirty="0" smtClean="0"/>
            </a:br>
            <a:r>
              <a:rPr lang="en-US" dirty="0" smtClean="0"/>
              <a:t>RELEASE CONSIDERATIONS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IN ADDITION TO DISCLOSURES FOR LEVEL 1 AGENCIES MAY ALSO RELEASE INFORMATION TO:</a:t>
            </a:r>
          </a:p>
          <a:p>
            <a:pPr lvl="1"/>
            <a:r>
              <a:rPr lang="en-US" sz="2400" smtClean="0"/>
              <a:t>PUBLIC AND PRIVATE SCHOOLS</a:t>
            </a:r>
          </a:p>
          <a:p>
            <a:pPr lvl="1"/>
            <a:r>
              <a:rPr lang="en-US" sz="2400" smtClean="0"/>
              <a:t>DAY CARES</a:t>
            </a:r>
          </a:p>
          <a:p>
            <a:pPr lvl="1"/>
            <a:r>
              <a:rPr lang="en-US" sz="2400" smtClean="0"/>
              <a:t>LIBRARIES</a:t>
            </a:r>
          </a:p>
          <a:p>
            <a:pPr lvl="1"/>
            <a:r>
              <a:rPr lang="en-US" sz="2400" smtClean="0"/>
              <a:t>BUSINESS AND ORGANIZATIONS THAT SERVE WOMEN, CHILDREN, AND VULNERABLE ADULTS</a:t>
            </a:r>
          </a:p>
          <a:p>
            <a:pPr lvl="1"/>
            <a:r>
              <a:rPr lang="en-US" sz="2400" smtClean="0"/>
              <a:t>NEIGHBORS</a:t>
            </a:r>
          </a:p>
          <a:p>
            <a:pPr lvl="1"/>
            <a:r>
              <a:rPr lang="en-US" sz="2400" smtClean="0"/>
              <a:t>COMMUNITY GROUPS NEAR WHERE OFFENDER RESIDES EXPECTS TO RESIDE OR IS REGULARLY FOUND</a:t>
            </a:r>
          </a:p>
          <a:p>
            <a:pPr lvl="2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LEVEL 2:</a:t>
            </a:r>
            <a:br>
              <a:rPr lang="en-US" dirty="0" smtClean="0"/>
            </a:br>
            <a:r>
              <a:rPr lang="en-US" dirty="0" smtClean="0"/>
              <a:t>RELEASE CONSIDERATIONS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RCW 42.56.010 et al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Passed in 1972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All records of a public agency are presumed to be subject to disclosure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Public records must be disclosed unless an exemption applies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Exemptions to disclosure are to be construed narrowly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agency has the burden to prove that the record is exempt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Agencies may withhold only those portions of the document that fall within the exemption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Agencies are liable for not giving the fullest assistance to requestors and/or unreasonably exempting records.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Public Records Act Overview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mtClean="0"/>
              <a:t>INFORMATON MAY BE RELEASED TO:</a:t>
            </a:r>
          </a:p>
          <a:p>
            <a:r>
              <a:rPr lang="en-US" smtClean="0"/>
              <a:t>PUBLIC AT LARGE</a:t>
            </a:r>
          </a:p>
          <a:p>
            <a:r>
              <a:rPr lang="en-US" smtClean="0"/>
              <a:t>Agencies must publish a legal notice in a newspaper</a:t>
            </a:r>
          </a:p>
          <a:p>
            <a:r>
              <a:rPr lang="en-US" smtClean="0"/>
              <a:t>Have a website with a list of level 3s updated at least once a month or use Offender Watch</a:t>
            </a:r>
          </a:p>
          <a:p>
            <a:r>
              <a:rPr lang="en-US" smtClean="0"/>
              <a:t>Public dissemination on WASPC website also applies to level 2s, level 1s out of compliance, and kidnappers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LEVEL 3:</a:t>
            </a:r>
            <a:br>
              <a:rPr lang="en-US" sz="4000" dirty="0" smtClean="0"/>
            </a:br>
            <a:r>
              <a:rPr lang="en-US" sz="4000" dirty="0" smtClean="0"/>
              <a:t> RELEASE CONSIDERATIONS</a:t>
            </a:r>
            <a:endParaRPr lang="en-US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Since 4.24.550 is based on risk to the public, the community notification act may allow for a greater release of information to the public regarding sex offenders than may apply under the PDA.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Agencies have some discretion based on risk assessment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Release of information needs to be based on risk and public safety not punishment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No liability for failure to release (unless make promises about release)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RCW 4.24.550 may allow for MORE release of information than PDA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Juvenile Records Act (JRA) may be “another statute” that removes juvenile records release decisions </a:t>
            </a:r>
            <a:r>
              <a:rPr lang="en-US" b="1" i="1" dirty="0" smtClean="0"/>
              <a:t>entirely</a:t>
            </a:r>
            <a:r>
              <a:rPr lang="en-US" dirty="0" smtClean="0"/>
              <a:t>  from the PDA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“All records other than the official juvenile court file are confidential and may be released only as provided in …….. RCW 4.24.550. </a:t>
            </a:r>
            <a:r>
              <a:rPr lang="en-US" sz="1700" b="1" i="1" dirty="0" smtClean="0"/>
              <a:t>RCW 13.50.050</a:t>
            </a:r>
            <a:r>
              <a:rPr lang="en-US" dirty="0" smtClean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“Except as provided in RCW 4.24.550, information not in a juvenile court file concerning a juvenile or a juvenile’s family may be released to the public only when that information could not be reasonably expected to identify the juvenile or the juvenile’s family.” </a:t>
            </a:r>
            <a:r>
              <a:rPr lang="en-US" sz="1700" b="1" i="1" dirty="0" smtClean="0"/>
              <a:t>RCW 13.50.050(5)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Juvenile Sex Offenders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Juvenile sex offender challenged release of SSOSA evaluation to Sheriff’s Office.</a:t>
            </a:r>
          </a:p>
          <a:p>
            <a:r>
              <a:rPr lang="en-US" smtClean="0"/>
              <a:t>Division I held SSOSA evaluation had to be given to Sheriff’s office for risk assessment.</a:t>
            </a:r>
          </a:p>
          <a:p>
            <a:r>
              <a:rPr lang="en-US" smtClean="0"/>
              <a:t>Chapter 13.50.050 is “another statute” that provides for protection from release under the PDA and would be protected from release under the PDA.</a:t>
            </a:r>
          </a:p>
          <a:p>
            <a:r>
              <a:rPr lang="en-US" smtClean="0"/>
              <a:t>NOTE – Case is </a:t>
            </a:r>
            <a:r>
              <a:rPr lang="en-US" u="sng" smtClean="0"/>
              <a:t>NOT</a:t>
            </a:r>
            <a:r>
              <a:rPr lang="en-US" smtClean="0"/>
              <a:t> a public disclosure case and is on appeal.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i="1" dirty="0" smtClean="0"/>
              <a:t>State v. Sanchez</a:t>
            </a:r>
            <a:r>
              <a:rPr lang="en-US" b="0" i="1" dirty="0" smtClean="0"/>
              <a:t>, </a:t>
            </a:r>
            <a:r>
              <a:rPr lang="en-US" b="0" dirty="0" smtClean="0"/>
              <a:t>(Division I, No. 67461-7-1, publ. July 9, 2012)</a:t>
            </a:r>
            <a:endParaRPr lang="en-US" b="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smtClean="0"/>
              <a:t>IF</a:t>
            </a:r>
            <a:r>
              <a:rPr lang="en-US" smtClean="0"/>
              <a:t> juvenile “records” are entirely exempt from the PDA, then decisions about release of juvenile sex offender registration records would be made:</a:t>
            </a:r>
          </a:p>
          <a:p>
            <a:pPr lvl="1"/>
            <a:r>
              <a:rPr lang="en-US" smtClean="0"/>
              <a:t>Under </a:t>
            </a:r>
            <a:r>
              <a:rPr lang="en-US" b="1" smtClean="0"/>
              <a:t>RCW 4.24.550</a:t>
            </a:r>
            <a:r>
              <a:rPr lang="en-US" smtClean="0"/>
              <a:t>, AND</a:t>
            </a:r>
          </a:p>
          <a:p>
            <a:pPr lvl="1"/>
            <a:r>
              <a:rPr lang="en-US" smtClean="0"/>
              <a:t>Chapter 13.50, </a:t>
            </a:r>
          </a:p>
          <a:p>
            <a:pPr lvl="1"/>
            <a:r>
              <a:rPr lang="en-US" smtClean="0"/>
              <a:t>Chapter 10.97’s specific provisions regarding victim civil redress</a:t>
            </a:r>
          </a:p>
          <a:p>
            <a:pPr lvl="1"/>
            <a:r>
              <a:rPr lang="en-US" smtClean="0"/>
              <a:t>Not the PDA</a:t>
            </a:r>
          </a:p>
          <a:p>
            <a:pPr lvl="1">
              <a:buFont typeface="Verdana" pitchFamily="34" charset="0"/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Juvenile Sex Offender Registration Records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interaction of the various statutes is complex and there is little case law on their application and intersection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Statutes to consider include for withholding or redacting include: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The Public Records Act, 42.56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The Juvenile Records Act, 13.50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Civil Redress statutes for victims (10.97 and 13.50)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Community Notification Act (4.24.550)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End of Sentence Review Board Statutes (72.09)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Miscellaneous (medical records, mental health, etc.)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Rights of victims and </a:t>
            </a:r>
            <a:r>
              <a:rPr lang="en-US" smtClean="0"/>
              <a:t>child victims (7.69 and 7.69A)</a:t>
            </a:r>
            <a:endParaRPr lang="en-US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Get Legal Advice from your prosecutors or legal advisors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Questions??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ANY writing containing information relating to the conduct of government or the performance of any governmental function,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Prepared, owned, used or retained by any state or local agency,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Regardless of physical form or characteristics…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“Writing” means handwriting, printing, photographing…letters, words, pictures, sound and video recordings…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RCW 42.56.010(2),(3)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is a public record?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Investigating agency reports, PC statements (local, state, federal agencies)</a:t>
            </a:r>
          </a:p>
          <a:p>
            <a:r>
              <a:rPr lang="en-US" smtClean="0"/>
              <a:t>Triple I – criminal history</a:t>
            </a:r>
          </a:p>
          <a:p>
            <a:r>
              <a:rPr lang="en-US" smtClean="0"/>
              <a:t>Court documents: charging and sentencing</a:t>
            </a:r>
          </a:p>
          <a:p>
            <a:r>
              <a:rPr lang="en-US" smtClean="0"/>
              <a:t>Registration documents</a:t>
            </a:r>
          </a:p>
          <a:p>
            <a:r>
              <a:rPr lang="en-US" smtClean="0"/>
              <a:t>Risk level assessments</a:t>
            </a:r>
          </a:p>
          <a:p>
            <a:r>
              <a:rPr lang="en-US" smtClean="0"/>
              <a:t>Sex offender contact sheets </a:t>
            </a:r>
          </a:p>
          <a:p>
            <a:r>
              <a:rPr lang="en-US" smtClean="0"/>
              <a:t>Correspondence / emails</a:t>
            </a:r>
          </a:p>
          <a:p>
            <a:r>
              <a:rPr lang="en-US" smtClean="0"/>
              <a:t>Psycho-sexual evaluations</a:t>
            </a:r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Public Records in a RSO file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Indeterminate Sentence Review Board hearings and findings.</a:t>
            </a:r>
          </a:p>
          <a:p>
            <a:r>
              <a:rPr lang="en-US" smtClean="0"/>
              <a:t>Sex Offender treatment plans</a:t>
            </a:r>
          </a:p>
          <a:p>
            <a:r>
              <a:rPr lang="en-US" smtClean="0"/>
              <a:t>Polygraph report</a:t>
            </a:r>
          </a:p>
          <a:p>
            <a:r>
              <a:rPr lang="en-US" smtClean="0"/>
              <a:t>Victim statements</a:t>
            </a:r>
          </a:p>
          <a:p>
            <a:r>
              <a:rPr lang="en-US" smtClean="0"/>
              <a:t>DOC custody facility plan</a:t>
            </a:r>
          </a:p>
          <a:p>
            <a:r>
              <a:rPr lang="en-US" smtClean="0"/>
              <a:t>Bulletin: Notification of Sex Offender Release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More records in RSO file..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request may be in writing, on a form, or made orally.</a:t>
            </a:r>
          </a:p>
          <a:p>
            <a:r>
              <a:rPr lang="en-US" smtClean="0"/>
              <a:t>Requestor does not have to cite to the PRA and label it as a “public disclosure request.”</a:t>
            </a:r>
          </a:p>
          <a:p>
            <a:r>
              <a:rPr lang="en-US" smtClean="0"/>
              <a:t>May be made to any employee of the public agency – that includes you.</a:t>
            </a:r>
          </a:p>
          <a:p>
            <a:r>
              <a:rPr lang="en-US" smtClean="0"/>
              <a:t>May be buried in correspondence.</a:t>
            </a:r>
          </a:p>
          <a:p>
            <a:r>
              <a:rPr lang="en-US" smtClean="0"/>
              <a:t>Agency must respond within 5 days of request.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is a “Request” for public records?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kern="0" dirty="0" smtClean="0"/>
              <a:t>Generally, agencies may not distinguish between requesters under the PDA.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kern="0" dirty="0" smtClean="0"/>
              <a:t>A requestor may remain anonymous.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kern="0" dirty="0" smtClean="0"/>
              <a:t>If requestor is the victim or offender, he or she may be able to obtain records that would be exempt otherwise.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kern="0" dirty="0" smtClean="0"/>
              <a:t>Cannot exempt a document from disclosure on the basis of privacy when it is the requestor’s privacy at issue.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Does the identity of the Requestor matter?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Caution! Do not convert requests, examples below, not under the PRA to a PRA request.</a:t>
            </a:r>
          </a:p>
          <a:p>
            <a:r>
              <a:rPr lang="en-US" smtClean="0"/>
              <a:t>Attorney requests – for discovery</a:t>
            </a:r>
          </a:p>
          <a:p>
            <a:r>
              <a:rPr lang="en-US" smtClean="0"/>
              <a:t>Therapist requests – for treatment</a:t>
            </a:r>
          </a:p>
          <a:p>
            <a:r>
              <a:rPr lang="en-US" smtClean="0"/>
              <a:t>Other law enforcement agency or CPS – for law enforcement purposes</a:t>
            </a:r>
          </a:p>
          <a:p>
            <a:r>
              <a:rPr lang="en-US" smtClean="0"/>
              <a:t>Victim – for civil redress (RCW 10.97)</a:t>
            </a:r>
          </a:p>
          <a:p>
            <a:r>
              <a:rPr lang="en-US" smtClean="0"/>
              <a:t>Collective bargaining (Mason County, 2012)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Not all requests for records are pursuant to the PRA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RCW 42.56.240 – law enforcement investigative records exemption:</a:t>
            </a:r>
          </a:p>
          <a:p>
            <a:pPr lvl="1"/>
            <a:r>
              <a:rPr lang="en-US" smtClean="0"/>
              <a:t>(1) specific intelligence information…investigative records…the nondisclosure of which is essential to effective law enforcement or for protection of any person’s right to privacy.</a:t>
            </a:r>
          </a:p>
          <a:p>
            <a:pPr lvl="1"/>
            <a:r>
              <a:rPr lang="en-US" smtClean="0"/>
              <a:t>(2) information revealing the identity of witnesses or victims of crime…who file complaints…if disclosure would endanger any person’s life…</a:t>
            </a:r>
          </a:p>
          <a:p>
            <a:pPr lvl="1"/>
            <a:r>
              <a:rPr lang="en-US" smtClean="0"/>
              <a:t>(3) records…sex offenses which have been transferred to WASPC for retention..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Exemptions under the PRA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413</TotalTime>
  <Words>1644</Words>
  <Application>Microsoft Office PowerPoint</Application>
  <PresentationFormat>On-screen Show (4:3)</PresentationFormat>
  <Paragraphs>160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Lucida Sans Unicode</vt:lpstr>
      <vt:lpstr>Arial</vt:lpstr>
      <vt:lpstr>Wingdings 3</vt:lpstr>
      <vt:lpstr>Verdana</vt:lpstr>
      <vt:lpstr>Wingdings 2</vt:lpstr>
      <vt:lpstr>Calibri</vt:lpstr>
      <vt:lpstr>Concourse</vt:lpstr>
      <vt:lpstr>Public Records Act</vt:lpstr>
      <vt:lpstr>Public Records Act Overview</vt:lpstr>
      <vt:lpstr>What is a public record?</vt:lpstr>
      <vt:lpstr>Public Records in a RSO file</vt:lpstr>
      <vt:lpstr>More records in RSO file..</vt:lpstr>
      <vt:lpstr>What is a “Request” for public records?</vt:lpstr>
      <vt:lpstr>Does the identity of the Requestor matter?</vt:lpstr>
      <vt:lpstr>Not all requests for records are pursuant to the PRA</vt:lpstr>
      <vt:lpstr>Exemptions under the PRA</vt:lpstr>
      <vt:lpstr>PRA Exemptions cont.</vt:lpstr>
      <vt:lpstr>Other Exemptions</vt:lpstr>
      <vt:lpstr>Other Exemptions cont.</vt:lpstr>
      <vt:lpstr>SSOSA evaluations are subject to disclosure</vt:lpstr>
      <vt:lpstr>Community Notification Act and the PRA (RCW 4.24.550)</vt:lpstr>
      <vt:lpstr>RCW 4.24.550 allows Proactive release of information </vt:lpstr>
      <vt:lpstr>DO LIMITS ON PRO-ACTIVE RELEASE UNDER RCW 4.24.550 ALSO LIMIT RELEASE UNDER THE PDA? </vt:lpstr>
      <vt:lpstr>RCW 4.24.550 PROACTIVE RELEASE</vt:lpstr>
      <vt:lpstr>LEVEL 1: RELEASE CONSIDERATIONS </vt:lpstr>
      <vt:lpstr>LEVEL 2: RELEASE CONSIDERATIONS</vt:lpstr>
      <vt:lpstr>LEVEL 3:  RELEASE CONSIDERATIONS</vt:lpstr>
      <vt:lpstr>RCW 4.24.550 may allow for MORE release of information than PDA</vt:lpstr>
      <vt:lpstr>Juvenile Sex Offenders</vt:lpstr>
      <vt:lpstr>State v. Sanchez, (Division I, No. 67461-7-1, publ. July 9, 2012)</vt:lpstr>
      <vt:lpstr>Juvenile Sex Offender Registration Records</vt:lpstr>
      <vt:lpstr>Get Legal Advice from your prosecutors or legal advisors</vt:lpstr>
      <vt:lpstr>Questions??</vt:lpstr>
    </vt:vector>
  </TitlesOfParts>
  <Company>Kitsap County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Records Act</dc:title>
  <dc:creator>Kitsap County</dc:creator>
  <cp:lastModifiedBy>Kitsap County</cp:lastModifiedBy>
  <cp:revision>32</cp:revision>
  <dcterms:created xsi:type="dcterms:W3CDTF">2012-08-28T16:48:58Z</dcterms:created>
  <dcterms:modified xsi:type="dcterms:W3CDTF">2012-09-07T17:49:49Z</dcterms:modified>
</cp:coreProperties>
</file>